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2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5143500" cx="9144000"/>
  <p:notesSz cx="6858000" cy="9144000"/>
  <p:embeddedFontLst>
    <p:embeddedFont>
      <p:font typeface="Nunito"/>
      <p:regular r:id="rId78"/>
      <p:bold r:id="rId79"/>
      <p:italic r:id="rId80"/>
      <p:boldItalic r:id="rId81"/>
    </p:embeddedFont>
    <p:embeddedFont>
      <p:font typeface="Public Sans Medium"/>
      <p:regular r:id="rId82"/>
      <p:bold r:id="rId83"/>
      <p:italic r:id="rId84"/>
      <p:boldItalic r:id="rId85"/>
    </p:embeddedFont>
    <p:embeddedFont>
      <p:font typeface="Public Sans"/>
      <p:regular r:id="rId86"/>
      <p:bold r:id="rId87"/>
      <p:italic r:id="rId88"/>
      <p:boldItalic r:id="rId89"/>
    </p:embeddedFont>
    <p:embeddedFont>
      <p:font typeface="Roboto Mono"/>
      <p:regular r:id="rId90"/>
      <p:bold r:id="rId91"/>
      <p:italic r:id="rId92"/>
      <p:boldItalic r:id="rId93"/>
    </p:embeddedFont>
    <p:embeddedFont>
      <p:font typeface="Public Sans Thin"/>
      <p:regular r:id="rId94"/>
      <p:bold r:id="rId95"/>
      <p:italic r:id="rId96"/>
      <p:boldItalic r:id="rId97"/>
    </p:embeddedFont>
    <p:embeddedFont>
      <p:font typeface="Syne"/>
      <p:regular r:id="rId98"/>
      <p:bold r:id="rId99"/>
    </p:embeddedFont>
    <p:embeddedFont>
      <p:font typeface="Fira Code"/>
      <p:regular r:id="rId100"/>
      <p:bold r:id="rId101"/>
    </p:embeddedFont>
    <p:embeddedFont>
      <p:font typeface="Syne Medium"/>
      <p:regular r:id="rId102"/>
      <p:bold r:id="rId103"/>
    </p:embeddedFont>
    <p:embeddedFont>
      <p:font typeface="Public Sans Light"/>
      <p:regular r:id="rId104"/>
      <p:bold r:id="rId105"/>
      <p:italic r:id="rId106"/>
      <p:boldItalic r:id="rId107"/>
    </p:embeddedFont>
    <p:embeddedFont>
      <p:font typeface="Public Sans SemiBold"/>
      <p:regular r:id="rId108"/>
      <p:bold r:id="rId109"/>
      <p:italic r:id="rId110"/>
      <p:boldItalic r:id="rId111"/>
    </p:embeddedFont>
    <p:embeddedFont>
      <p:font typeface="Nunito Sans"/>
      <p:regular r:id="rId112"/>
      <p:bold r:id="rId113"/>
      <p:italic r:id="rId114"/>
      <p:boldItalic r:id="rId115"/>
    </p:embeddedFont>
    <p:embeddedFont>
      <p:font typeface="Open Sans"/>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B8FD0D-8F5C-4239-BFF4-3FFD3DE63250}">
  <a:tblStyle styleId="{60B8FD0D-8F5C-4239-BFF4-3FFD3DE6325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PublicSansLight-boldItalic.fntdata"/><Relationship Id="rId106" Type="http://schemas.openxmlformats.org/officeDocument/2006/relationships/font" Target="fonts/PublicSansLight-italic.fntdata"/><Relationship Id="rId105" Type="http://schemas.openxmlformats.org/officeDocument/2006/relationships/font" Target="fonts/PublicSansLight-bold.fntdata"/><Relationship Id="rId104" Type="http://schemas.openxmlformats.org/officeDocument/2006/relationships/font" Target="fonts/PublicSansLight-regular.fntdata"/><Relationship Id="rId109" Type="http://schemas.openxmlformats.org/officeDocument/2006/relationships/font" Target="fonts/PublicSansSemiBold-bold.fntdata"/><Relationship Id="rId108" Type="http://schemas.openxmlformats.org/officeDocument/2006/relationships/font" Target="fonts/PublicSansSemiBold-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SyneMedium-bold.fntdata"/><Relationship Id="rId102" Type="http://schemas.openxmlformats.org/officeDocument/2006/relationships/font" Target="fonts/SyneMedium-regular.fntdata"/><Relationship Id="rId101" Type="http://schemas.openxmlformats.org/officeDocument/2006/relationships/font" Target="fonts/FiraCode-bold.fntdata"/><Relationship Id="rId100" Type="http://schemas.openxmlformats.org/officeDocument/2006/relationships/font" Target="fonts/FiraCode-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PublicSansThin-bold.fntdata"/><Relationship Id="rId94" Type="http://schemas.openxmlformats.org/officeDocument/2006/relationships/font" Target="fonts/PublicSansThin-regular.fntdata"/><Relationship Id="rId97" Type="http://schemas.openxmlformats.org/officeDocument/2006/relationships/font" Target="fonts/PublicSansThin-boldItalic.fntdata"/><Relationship Id="rId96" Type="http://schemas.openxmlformats.org/officeDocument/2006/relationships/font" Target="fonts/PublicSansThin-italic.fntdata"/><Relationship Id="rId11" Type="http://schemas.openxmlformats.org/officeDocument/2006/relationships/slide" Target="slides/slide6.xml"/><Relationship Id="rId99" Type="http://schemas.openxmlformats.org/officeDocument/2006/relationships/font" Target="fonts/Syne-bold.fntdata"/><Relationship Id="rId10" Type="http://schemas.openxmlformats.org/officeDocument/2006/relationships/slide" Target="slides/slide5.xml"/><Relationship Id="rId98" Type="http://schemas.openxmlformats.org/officeDocument/2006/relationships/font" Target="fonts/Syne-regular.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RobotoMono-bold.fntdata"/><Relationship Id="rId90" Type="http://schemas.openxmlformats.org/officeDocument/2006/relationships/font" Target="fonts/RobotoMono-regular.fntdata"/><Relationship Id="rId93" Type="http://schemas.openxmlformats.org/officeDocument/2006/relationships/font" Target="fonts/RobotoMono-boldItalic.fntdata"/><Relationship Id="rId92" Type="http://schemas.openxmlformats.org/officeDocument/2006/relationships/font" Target="fonts/RobotoMono-italic.fntdata"/><Relationship Id="rId118" Type="http://schemas.openxmlformats.org/officeDocument/2006/relationships/font" Target="fonts/OpenSans-italic.fntdata"/><Relationship Id="rId117" Type="http://schemas.openxmlformats.org/officeDocument/2006/relationships/font" Target="fonts/OpenSans-bold.fntdata"/><Relationship Id="rId116" Type="http://schemas.openxmlformats.org/officeDocument/2006/relationships/font" Target="fonts/OpenSans-regular.fntdata"/><Relationship Id="rId115" Type="http://schemas.openxmlformats.org/officeDocument/2006/relationships/font" Target="fonts/NunitoSans-boldItalic.fntdata"/><Relationship Id="rId119" Type="http://schemas.openxmlformats.org/officeDocument/2006/relationships/font" Target="fonts/OpenSans-boldItalic.fntdata"/><Relationship Id="rId15" Type="http://schemas.openxmlformats.org/officeDocument/2006/relationships/slide" Target="slides/slide10.xml"/><Relationship Id="rId110" Type="http://schemas.openxmlformats.org/officeDocument/2006/relationships/font" Target="fonts/PublicSansSemi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NunitoSans-italic.fntdata"/><Relationship Id="rId18" Type="http://schemas.openxmlformats.org/officeDocument/2006/relationships/slide" Target="slides/slide13.xml"/><Relationship Id="rId113" Type="http://schemas.openxmlformats.org/officeDocument/2006/relationships/font" Target="fonts/NunitoSans-bold.fntdata"/><Relationship Id="rId112" Type="http://schemas.openxmlformats.org/officeDocument/2006/relationships/font" Target="fonts/NunitoSans-regular.fntdata"/><Relationship Id="rId111" Type="http://schemas.openxmlformats.org/officeDocument/2006/relationships/font" Target="fonts/PublicSansSemiBold-boldItalic.fntdata"/><Relationship Id="rId84" Type="http://schemas.openxmlformats.org/officeDocument/2006/relationships/font" Target="fonts/PublicSansMedium-italic.fntdata"/><Relationship Id="rId83" Type="http://schemas.openxmlformats.org/officeDocument/2006/relationships/font" Target="fonts/PublicSansMedium-bold.fntdata"/><Relationship Id="rId86" Type="http://schemas.openxmlformats.org/officeDocument/2006/relationships/font" Target="fonts/PublicSans-regular.fntdata"/><Relationship Id="rId85" Type="http://schemas.openxmlformats.org/officeDocument/2006/relationships/font" Target="fonts/PublicSansMedium-boldItalic.fntdata"/><Relationship Id="rId88" Type="http://schemas.openxmlformats.org/officeDocument/2006/relationships/font" Target="fonts/PublicSans-italic.fntdata"/><Relationship Id="rId87" Type="http://schemas.openxmlformats.org/officeDocument/2006/relationships/font" Target="fonts/PublicSans-bold.fntdata"/><Relationship Id="rId89" Type="http://schemas.openxmlformats.org/officeDocument/2006/relationships/font" Target="fonts/PublicSans-boldItalic.fntdata"/><Relationship Id="rId80" Type="http://schemas.openxmlformats.org/officeDocument/2006/relationships/font" Target="fonts/Nunito-italic.fntdata"/><Relationship Id="rId82" Type="http://schemas.openxmlformats.org/officeDocument/2006/relationships/font" Target="fonts/PublicSansMedium-regular.fntdata"/><Relationship Id="rId81" Type="http://schemas.openxmlformats.org/officeDocument/2006/relationships/font" Target="fonts/Nuni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font" Target="fonts/Nunito-bold.fntdata"/><Relationship Id="rId78" Type="http://schemas.openxmlformats.org/officeDocument/2006/relationships/font" Target="fonts/Nunito-regular.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a4dd331c77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a4dd331c7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37c98937a9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37c98937a9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37c98937a9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37c98937a9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I say graphs, I dont mean these sorts of “charts”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37c98937a9f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37c98937a9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mean graphs like this edges and vertices - circles and line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37c98937a9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37c98937a9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37c98937a9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37c98937a9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7c98937a9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7c98937a9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37c98937a9f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37c98937a9f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37c98937a9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37c98937a9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37c98937a9f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37c98937a9f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7c98937a9f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37c98937a9f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380215c726e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80215c726e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37c98937a9f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37c98937a9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37c98937a9f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37c98937a9f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37c98937a9f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37c98937a9f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g37c98937a9f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37c98937a9f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37c98937a9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37c98937a9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37c98937a9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37c98937a9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2" name="Shape 1132"/>
        <p:cNvGrpSpPr/>
        <p:nvPr/>
      </p:nvGrpSpPr>
      <p:grpSpPr>
        <a:xfrm>
          <a:off x="0" y="0"/>
          <a:ext cx="0" cy="0"/>
          <a:chOff x="0" y="0"/>
          <a:chExt cx="0" cy="0"/>
        </a:xfrm>
      </p:grpSpPr>
      <p:sp>
        <p:nvSpPr>
          <p:cNvPr id="1133" name="Google Shape;1133;g37c98937a9f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37c98937a9f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7c98937a9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7c98937a9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37c98937a9f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37c98937a9f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37c98937a9f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37c98937a9f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Graphs essentially consist of nodes, and these nodes represent things, they represent entities. In this case it's a MacBook, it could be a product, a car, a location, it's something physical.We can identify these nodes with one or more labels.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7c98937a9f_0_1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7c98937a9f_0_1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37c98937a9f_0_2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2" name="Google Shape;1212;g37c98937a9f_0_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
              <a:t>https://docs.google.com/presentation/d/1DDOwJGbVvAJ7GPAKthP3sXhjni3XM2Ze9-HvvjWtdrg/edit#slide=id.g28773348aed_1_350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Once a company introduces these seven graphs, even more magic can happen by connecting the graphs - there is no need for data to be siloed into departments, only to be connected through forced joins. The power is in connecting the graphs - which stores relationships as first party. Now the business can truly transform at the speed of the business - without the required overhead of relational models, joins, fixed schemas - which can all truly slow the business of insights.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37c98937a9f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37c98937a9f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databases are designed from the ground up to efficiently handle highly connected datasets - from the UNDERLYING data storage to the query language.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7c98937a9f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37c98937a9f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8" name="Shape 1258"/>
        <p:cNvGrpSpPr/>
        <p:nvPr/>
      </p:nvGrpSpPr>
      <p:grpSpPr>
        <a:xfrm>
          <a:off x="0" y="0"/>
          <a:ext cx="0" cy="0"/>
          <a:chOff x="0" y="0"/>
          <a:chExt cx="0" cy="0"/>
        </a:xfrm>
      </p:grpSpPr>
      <p:sp>
        <p:nvSpPr>
          <p:cNvPr id="1259" name="Google Shape;1259;g37c98937a9f_0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0" name="Google Shape;1260;g37c98937a9f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g37c98937a9f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7" name="Google Shape;1267;g37c98937a9f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37c98937a9f_0_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37c98937a9f_0_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1" name="Shape 1281"/>
        <p:cNvGrpSpPr/>
        <p:nvPr/>
      </p:nvGrpSpPr>
      <p:grpSpPr>
        <a:xfrm>
          <a:off x="0" y="0"/>
          <a:ext cx="0" cy="0"/>
          <a:chOff x="0" y="0"/>
          <a:chExt cx="0" cy="0"/>
        </a:xfrm>
      </p:grpSpPr>
      <p:sp>
        <p:nvSpPr>
          <p:cNvPr id="1282" name="Google Shape;1282;g37c98937a9f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3" name="Google Shape;1283;g37c98937a9f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8" name="Shape 1288"/>
        <p:cNvGrpSpPr/>
        <p:nvPr/>
      </p:nvGrpSpPr>
      <p:grpSpPr>
        <a:xfrm>
          <a:off x="0" y="0"/>
          <a:ext cx="0" cy="0"/>
          <a:chOff x="0" y="0"/>
          <a:chExt cx="0" cy="0"/>
        </a:xfrm>
      </p:grpSpPr>
      <p:sp>
        <p:nvSpPr>
          <p:cNvPr id="1289" name="Google Shape;1289;g37c98937a9f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0" name="Google Shape;1290;g37c98937a9f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Types of Questions That Can Be Answered by Vector Semantic Search:</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Contextual or Meaning-Based Queries: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Vector search excels at understanding the intent and context of a query, even if the exact terms are not matched.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If you ask for "What are the health benefits of green tea?", it can retrieve documents that talk about antioxidants or cancer prevention even if the exact phrase "health benefits of green tea" isn’t used.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Synonym or Paraphrase Matching: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Because vector search captures the meaning behind words, it can handle queries with synonyms or paraphrased content.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Searching for "happy" could also retrieve content about "joyful" or "cheerful."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Fuzzy or Vague Queries: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Queries that are not specific, such as "good restaurants nearby," can still yield relevant results as the search is based on the conceptual relationship between the words.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It could retrieve results for "best restaurants" or "top-rated dining places" even though the exact phrase was not used.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Broad or Open-Ended Questions: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Vector search can provide relevant results even for questions without a clear-cut answer because it surfaces related concepts and documents.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"What is the future of AI?" might return articles discussing various aspects of AI, such as its applications, risks, and potential developments.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Complex Queries with Multiple Concepts: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Vector search can handle queries that involve more than one idea or concept and match documents that discuss those ideas together, even if they are not explicitly connected.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"Impact of climate change on agriculture and food security" can return results that discuss both concepts together.</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Types of Questions That Cannot Be Effectively Answered by Vector Semantic Search:</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Highly Specific or Fact-Based Queries: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Vector search is not designed for pinpointing exact facts or retrieving specific structured data like names, dates, or precise answers.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"What is the capital of France?" would be better suited for a keyword search because the answer is very clear and specific (Paris).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Numerical or Exact-Match Queries: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Queries that require exact numerical values or specific measurements may not perform well because vector search focuses on meaning, not precision.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"How many grams are in a kilogram?" would require a precise, structured answer.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Boolean or Logical Queries: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Vector search does not handle queries that require logical operators or boolean conditions very well.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A query like "Show documents that contain 'A' but not 'B'" would be better handled by a traditional keyword-based search engine.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Ambiguous or Unclear Queries Without Enough Context: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the query is very ambiguous or lacks enough context for the model to understand intent, vector search may return results that are too broad or unrelated.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Searching for "cat" without context could return documents about pets, cat breeds, or even "CAT" as an acronym (e.g., Common Admission Test), depending on how the vector search system was trained.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Specialized Knowledge or Niche Domains: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the vector search model isn’t trained on specific or highly specialized domains, it may not understand the nuances or produce relevant results.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A query involving highly technical jargon, such as "methods of CRISPR gene editing," would depend on the dataset the model was trained 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Summary: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Best suited for:</a:t>
            </a:r>
            <a:r>
              <a:rPr lang="en">
                <a:solidFill>
                  <a:schemeClr val="dk1"/>
                </a:solidFill>
              </a:rPr>
              <a:t> Semantic, meaning-based, contextual, and vague questions, as well as queries involving synonyms or related concepts.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Not well-suited for:</a:t>
            </a:r>
            <a:r>
              <a:rPr lang="en">
                <a:solidFill>
                  <a:schemeClr val="dk1"/>
                </a:solidFill>
              </a:rPr>
              <a:t> Exact, fact-based, numerical, or logical queries where precision is key.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37c98937a9f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37c98937a9f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Types of Questions That Can Be Answered by Vector Semantic Search:</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Contextual or Meaning-Based Queries: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Vector search excels at understanding the intent and context of a query, even if the exact terms are not matched.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If you ask for "What are the health benefits of green tea?", it can retrieve documents that talk about antioxidants or cancer prevention even if the exact phrase "health benefits of green tea" isn’t used.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Synonym or Paraphrase Matching:</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Because vector search captures the meaning behind words, it can handle queries with synonyms or paraphrased content.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Searching for "happy" could also retrieve content about "joyful" or "cheerful."</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Fuzzy or Vague Queries: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Queries that are not specific, such as "good restaurants nearby," can still yield relevant results as the search is based on the conceptual relationship between the words.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It could retrieve results for "best restaurants" or "top-rated dining places" even though the exact phrase was not used.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Broad or Open-Ended Questions: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Vector search can provide relevant results even for questions without a clear-cut answer because it surfaces related concepts and documents.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"What is the future of AI?" might return articles discussing various aspects of AI, such as its applications, risks, and potential developments.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Complex Queries with Multiple Concepts: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Vector search can handle queries that involve more than one idea or concept and match documents that discuss those ideas together, even if they are not explicitly connected.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"Impact of climate change on agriculture and food security" can return results that discuss both concepts together.</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Types of Questions That Cannot Be Effectively Answered by Vector Semantic Search:</a:t>
            </a:r>
            <a:endParaRPr b="1" sz="1300">
              <a:solidFill>
                <a:schemeClr val="dk1"/>
              </a:solidFill>
            </a:endParaRPr>
          </a:p>
          <a:p>
            <a:pPr indent="-298450" lvl="0" marL="457200" rtl="0" algn="l">
              <a:lnSpc>
                <a:spcPct val="115000"/>
              </a:lnSpc>
              <a:spcBef>
                <a:spcPts val="1200"/>
              </a:spcBef>
              <a:spcAft>
                <a:spcPts val="0"/>
              </a:spcAft>
              <a:buClr>
                <a:schemeClr val="dk1"/>
              </a:buClr>
              <a:buSzPts val="1100"/>
              <a:buAutoNum type="arabicPeriod"/>
            </a:pPr>
            <a:r>
              <a:rPr b="1" lang="en">
                <a:solidFill>
                  <a:schemeClr val="dk1"/>
                </a:solidFill>
              </a:rPr>
              <a:t>Highly Specific or Fact-Based Queries: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Vector search is not designed for pinpointing exact facts or retrieving specific structured data like names, dates, or precise answers.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"What is the capital of France?" would be better suited for a keyword search because the answer is very clear and specific (Paris).</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Numerical or Exact-Match Queries: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Queries that require exact numerical values or specific measurements may not perform well because vector search focuses on meaning, not precision.</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"How many grams are in a kilogram?" would require a precise, structured answer.</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Boolean or Logical Queries: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Vector search does not handle queries that require logical operators or boolean conditions very well.</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A query like "Show documents that contain 'A' but not 'B'" would be better handled by a traditional keyword-based search engine.</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Ambiguous or Unclear Queries Without Enough Context:</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the query is very ambiguous or lacks enough context for the model to understand intent, vector search may return results that are too broad or unrelated.</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Searching for "cat" without context could return documents about pets, cat breeds, or even "CAT" as an acronym (e.g., Common Admission Test), depending on how the vector search system was trained.</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b="1" lang="en">
                <a:solidFill>
                  <a:schemeClr val="dk1"/>
                </a:solidFill>
              </a:rPr>
              <a:t>Specialized Knowledge or Niche Domains:</a:t>
            </a:r>
            <a:endParaRPr b="1">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If the vector search model isn’t trained on specific or highly specialized domains, it may not understand the nuances or produce relevant results.</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
                <a:solidFill>
                  <a:schemeClr val="dk1"/>
                </a:solidFill>
              </a:rPr>
              <a:t>Example: A query involving highly technical jargon, such as "methods of CRISPR gene editing," would depend on the dataset the model was trained on.</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en" sz="1300">
                <a:solidFill>
                  <a:schemeClr val="dk1"/>
                </a:solidFill>
              </a:rPr>
              <a:t>Summary:</a:t>
            </a:r>
            <a:endParaRPr b="1" sz="13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a:solidFill>
                  <a:schemeClr val="dk1"/>
                </a:solidFill>
              </a:rPr>
              <a:t>Best suited for:</a:t>
            </a:r>
            <a:r>
              <a:rPr lang="en">
                <a:solidFill>
                  <a:schemeClr val="dk1"/>
                </a:solidFill>
              </a:rPr>
              <a:t> Semantic, meaning-based, contextual, and vague questions, as well as queries involving synonyms or related concepts.</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
                <a:solidFill>
                  <a:schemeClr val="dk1"/>
                </a:solidFill>
              </a:rPr>
              <a:t>Not well-suited for:</a:t>
            </a:r>
            <a:r>
              <a:rPr lang="en">
                <a:solidFill>
                  <a:schemeClr val="dk1"/>
                </a:solidFill>
              </a:rPr>
              <a:t> Exact, fact-based, numerical, or logical queries where precision is key.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37c98937a9f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37c98937a9f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7c98937a9f_0_1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7c98937a9f_0_1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600">
                <a:solidFill>
                  <a:srgbClr val="181414"/>
                </a:solidFill>
                <a:latin typeface="Public Sans Light"/>
                <a:ea typeface="Public Sans Light"/>
                <a:cs typeface="Public Sans Light"/>
                <a:sym typeface="Public Sans Light"/>
              </a:rPr>
              <a:t>LLMs generate garbage</a:t>
            </a:r>
            <a:endParaRPr sz="1600">
              <a:solidFill>
                <a:srgbClr val="181414"/>
              </a:solidFill>
              <a:latin typeface="Public Sans Light"/>
              <a:ea typeface="Public Sans Light"/>
              <a:cs typeface="Public Sans Light"/>
              <a:sym typeface="Public Sans Light"/>
            </a:endParaRPr>
          </a:p>
          <a:p>
            <a:pPr indent="0" lvl="0" marL="0" rtl="0" algn="l">
              <a:lnSpc>
                <a:spcPct val="115000"/>
              </a:lnSpc>
              <a:spcBef>
                <a:spcPts val="1200"/>
              </a:spcBef>
              <a:spcAft>
                <a:spcPts val="0"/>
              </a:spcAft>
              <a:buNone/>
            </a:pPr>
            <a:r>
              <a:rPr lang="en" sz="1600">
                <a:solidFill>
                  <a:srgbClr val="181414"/>
                </a:solidFill>
                <a:latin typeface="Public Sans Light"/>
                <a:ea typeface="Public Sans Light"/>
                <a:cs typeface="Public Sans Light"/>
                <a:sym typeface="Public Sans Light"/>
              </a:rPr>
              <a:t>Prompt in &gt; Response out (based on the training data)</a:t>
            </a:r>
            <a:endParaRPr sz="1600">
              <a:solidFill>
                <a:srgbClr val="181414"/>
              </a:solidFill>
              <a:latin typeface="Public Sans Light"/>
              <a:ea typeface="Public Sans Light"/>
              <a:cs typeface="Public Sans Light"/>
              <a:sym typeface="Public Sans Light"/>
            </a:endParaRPr>
          </a:p>
          <a:p>
            <a:pPr indent="0" lvl="0" marL="0" rtl="0" algn="l">
              <a:lnSpc>
                <a:spcPct val="115000"/>
              </a:lnSpc>
              <a:spcBef>
                <a:spcPts val="1200"/>
              </a:spcBef>
              <a:spcAft>
                <a:spcPts val="1200"/>
              </a:spcAft>
              <a:buClr>
                <a:schemeClr val="dk1"/>
              </a:buClr>
              <a:buSzPts val="1100"/>
              <a:buFont typeface="Arial"/>
              <a:buNone/>
            </a:pPr>
            <a:r>
              <a:t/>
            </a:r>
            <a:endParaRPr sz="1600">
              <a:solidFill>
                <a:srgbClr val="181414"/>
              </a:solidFill>
              <a:latin typeface="Public Sans Light"/>
              <a:ea typeface="Public Sans Light"/>
              <a:cs typeface="Public Sans Light"/>
              <a:sym typeface="Public Sans Light"/>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g37c98937a9f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2" name="Google Shape;1312;g37c98937a9f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g37c98937a9f_0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0" name="Google Shape;1320;g37c98937a9f_0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7c98937a9f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37c98937a9f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3" name="Shape 1333"/>
        <p:cNvGrpSpPr/>
        <p:nvPr/>
      </p:nvGrpSpPr>
      <p:grpSpPr>
        <a:xfrm>
          <a:off x="0" y="0"/>
          <a:ext cx="0" cy="0"/>
          <a:chOff x="0" y="0"/>
          <a:chExt cx="0" cy="0"/>
        </a:xfrm>
      </p:grpSpPr>
      <p:sp>
        <p:nvSpPr>
          <p:cNvPr id="1334" name="Google Shape;1334;g37c98937a9f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5" name="Google Shape;1335;g37c98937a9f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g37c98937a9f_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3" name="Google Shape;1343;g37c98937a9f_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0" name="Shape 1350"/>
        <p:cNvGrpSpPr/>
        <p:nvPr/>
      </p:nvGrpSpPr>
      <p:grpSpPr>
        <a:xfrm>
          <a:off x="0" y="0"/>
          <a:ext cx="0" cy="0"/>
          <a:chOff x="0" y="0"/>
          <a:chExt cx="0" cy="0"/>
        </a:xfrm>
      </p:grpSpPr>
      <p:sp>
        <p:nvSpPr>
          <p:cNvPr id="1351" name="Google Shape;1351;g37c98937a9f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2" name="Google Shape;1352;g37c98937a9f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37c98937a9f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37c98937a9f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37c98937a9f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37c98937a9f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37c98937a9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37c98937a9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g37c98937a9f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2" name="Google Shape;1382;g37c98937a9f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37c98937a9f_0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37c98937a9f_0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37c98937a9f_0_1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37c98937a9f_0_1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37c98937a9f_0_1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37c98937a9f_0_1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7c98937a9f_0_1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37c98937a9f_0_1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g37cf8616e70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4" name="Google Shape;1434;g37cf8616e70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MATCH (d:Document)&lt;-[f:FROM_DOCUMENT]-(c:Chunk)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RETURN d,f,c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MATCH (c:Company)-[m:MENTIONS]-&gt;(p:Product)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RETURN c,m,p</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Count what entities were extracted by type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MATCH (e)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WHERE NOT e:Document AND NOT e:Chunk</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RETURN labels(e) as entityType, count(e) as count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ORDER BY count DESC</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Find all financial metrics for a specific company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MATCH (c:Company {name: 'MICROSOFT CORP'})-[:HAS_METRIC]-&gt;(m:FinancialMetric)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RETURN c.name, m.name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LIMIT 10</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Discover risk factors across all companies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MATCH (c:Company)-[:FACES_RISK]-&gt;(r:RiskFactor)</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RETURN c.name, r.name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LIMIT 50</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 Use vector index to find chunks</a:t>
            </a:r>
            <a:endParaRPr/>
          </a:p>
          <a:p>
            <a:pPr indent="0" lvl="0" marL="0" rtl="0" algn="l">
              <a:spcBef>
                <a:spcPts val="0"/>
              </a:spcBef>
              <a:spcAft>
                <a:spcPts val="0"/>
              </a:spcAft>
              <a:buClr>
                <a:schemeClr val="dk1"/>
              </a:buClr>
              <a:buSzPts val="1100"/>
              <a:buFont typeface="Arial"/>
              <a:buNone/>
            </a:pPr>
            <a:r>
              <a:rPr lang="en"/>
              <a:t>WITH genai.vector.encode(</a:t>
            </a:r>
            <a:endParaRPr/>
          </a:p>
          <a:p>
            <a:pPr indent="0" lvl="0" marL="0" rtl="0" algn="l">
              <a:spcBef>
                <a:spcPts val="0"/>
              </a:spcBef>
              <a:spcAft>
                <a:spcPts val="0"/>
              </a:spcAft>
              <a:buClr>
                <a:schemeClr val="dk1"/>
              </a:buClr>
              <a:buSzPts val="1100"/>
              <a:buFont typeface="Arial"/>
              <a:buNone/>
            </a:pPr>
            <a:r>
              <a:rPr lang="en"/>
              <a:t>    "What are the risks that Microsoft faces?",</a:t>
            </a:r>
            <a:endParaRPr/>
          </a:p>
          <a:p>
            <a:pPr indent="0" lvl="0" marL="0" rtl="0" algn="l">
              <a:spcBef>
                <a:spcPts val="0"/>
              </a:spcBef>
              <a:spcAft>
                <a:spcPts val="0"/>
              </a:spcAft>
              <a:buClr>
                <a:schemeClr val="dk1"/>
              </a:buClr>
              <a:buSzPts val="1100"/>
              <a:buFont typeface="Arial"/>
              <a:buNone/>
            </a:pPr>
            <a:r>
              <a:rPr lang="en"/>
              <a:t>    "OpenAI",</a:t>
            </a:r>
            <a:endParaRPr/>
          </a:p>
          <a:p>
            <a:pPr indent="0" lvl="0" marL="0" rtl="0" algn="l">
              <a:spcBef>
                <a:spcPts val="0"/>
              </a:spcBef>
              <a:spcAft>
                <a:spcPts val="0"/>
              </a:spcAft>
              <a:buClr>
                <a:schemeClr val="dk1"/>
              </a:buClr>
              <a:buSzPts val="1100"/>
              <a:buFont typeface="Arial"/>
              <a:buNone/>
            </a:pPr>
            <a:r>
              <a:rPr lang="en"/>
              <a:t>    { token: $token }) AS userEmbedding</a:t>
            </a:r>
            <a:endParaRPr/>
          </a:p>
          <a:p>
            <a:pPr indent="0" lvl="0" marL="0" rtl="0" algn="l">
              <a:spcBef>
                <a:spcPts val="0"/>
              </a:spcBef>
              <a:spcAft>
                <a:spcPts val="0"/>
              </a:spcAft>
              <a:buClr>
                <a:schemeClr val="dk1"/>
              </a:buClr>
              <a:buSzPts val="1100"/>
              <a:buFont typeface="Arial"/>
              <a:buNone/>
            </a:pPr>
            <a:r>
              <a:rPr lang="en"/>
              <a:t>CALL db.index.vector.queryNodes('chunkEmbeddings', 6, userEmbedding)</a:t>
            </a:r>
            <a:endParaRPr/>
          </a:p>
          <a:p>
            <a:pPr indent="0" lvl="0" marL="0" rtl="0" algn="l">
              <a:spcBef>
                <a:spcPts val="0"/>
              </a:spcBef>
              <a:spcAft>
                <a:spcPts val="0"/>
              </a:spcAft>
              <a:buClr>
                <a:schemeClr val="dk1"/>
              </a:buClr>
              <a:buSzPts val="1100"/>
              <a:buFont typeface="Arial"/>
              <a:buNone/>
            </a:pPr>
            <a:r>
              <a:rPr lang="en"/>
              <a:t>YIELD node, score</a:t>
            </a:r>
            <a:endParaRPr/>
          </a:p>
          <a:p>
            <a:pPr indent="0" lvl="0" marL="0" rtl="0" algn="l">
              <a:spcBef>
                <a:spcPts val="0"/>
              </a:spcBef>
              <a:spcAft>
                <a:spcPts val="0"/>
              </a:spcAft>
              <a:buClr>
                <a:schemeClr val="dk1"/>
              </a:buClr>
              <a:buSzPts val="1100"/>
              <a:buFont typeface="Arial"/>
              <a:buNone/>
            </a:pPr>
            <a:r>
              <a:rPr lang="en"/>
              <a:t>RETURN node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vector search + graph</a:t>
            </a:r>
            <a:endParaRPr/>
          </a:p>
          <a:p>
            <a:pPr indent="0" lvl="0" marL="0" rtl="0" algn="l">
              <a:spcBef>
                <a:spcPts val="0"/>
              </a:spcBef>
              <a:spcAft>
                <a:spcPts val="0"/>
              </a:spcAft>
              <a:buClr>
                <a:schemeClr val="dk1"/>
              </a:buClr>
              <a:buSzPts val="1100"/>
              <a:buFont typeface="Arial"/>
              <a:buNone/>
            </a:pPr>
            <a:r>
              <a:rPr lang="en"/>
              <a:t>WITH genai.vector.encode(</a:t>
            </a:r>
            <a:endParaRPr/>
          </a:p>
          <a:p>
            <a:pPr indent="0" lvl="0" marL="0" rtl="0" algn="l">
              <a:spcBef>
                <a:spcPts val="0"/>
              </a:spcBef>
              <a:spcAft>
                <a:spcPts val="0"/>
              </a:spcAft>
              <a:buClr>
                <a:schemeClr val="dk1"/>
              </a:buClr>
              <a:buSzPts val="1100"/>
              <a:buFont typeface="Arial"/>
              <a:buNone/>
            </a:pPr>
            <a:r>
              <a:rPr lang="en"/>
              <a:t>    "What are the risks that Microsoft faces?",</a:t>
            </a:r>
            <a:endParaRPr/>
          </a:p>
          <a:p>
            <a:pPr indent="0" lvl="0" marL="0" rtl="0" algn="l">
              <a:spcBef>
                <a:spcPts val="0"/>
              </a:spcBef>
              <a:spcAft>
                <a:spcPts val="0"/>
              </a:spcAft>
              <a:buClr>
                <a:schemeClr val="dk1"/>
              </a:buClr>
              <a:buSzPts val="1100"/>
              <a:buFont typeface="Arial"/>
              <a:buNone/>
            </a:pPr>
            <a:r>
              <a:rPr lang="en"/>
              <a:t>    "OpenAI",</a:t>
            </a:r>
            <a:endParaRPr/>
          </a:p>
          <a:p>
            <a:pPr indent="0" lvl="0" marL="0" rtl="0" algn="l">
              <a:spcBef>
                <a:spcPts val="0"/>
              </a:spcBef>
              <a:spcAft>
                <a:spcPts val="0"/>
              </a:spcAft>
              <a:buClr>
                <a:schemeClr val="dk1"/>
              </a:buClr>
              <a:buSzPts val="1100"/>
              <a:buFont typeface="Arial"/>
              <a:buNone/>
            </a:pPr>
            <a:r>
              <a:rPr lang="en"/>
              <a:t>    { token: $token }) AS userEmbedding</a:t>
            </a:r>
            <a:endParaRPr/>
          </a:p>
          <a:p>
            <a:pPr indent="0" lvl="0" marL="0" rtl="0" algn="l">
              <a:spcBef>
                <a:spcPts val="0"/>
              </a:spcBef>
              <a:spcAft>
                <a:spcPts val="0"/>
              </a:spcAft>
              <a:buClr>
                <a:schemeClr val="dk1"/>
              </a:buClr>
              <a:buSzPts val="1100"/>
              <a:buFont typeface="Arial"/>
              <a:buNone/>
            </a:pPr>
            <a:r>
              <a:rPr lang="en"/>
              <a:t>CALL db.index.vector.queryNodes('chunkEmbeddings', 6, userEmbedding)</a:t>
            </a:r>
            <a:endParaRPr/>
          </a:p>
          <a:p>
            <a:pPr indent="0" lvl="0" marL="0" rtl="0" algn="l">
              <a:spcBef>
                <a:spcPts val="0"/>
              </a:spcBef>
              <a:spcAft>
                <a:spcPts val="0"/>
              </a:spcAft>
              <a:buClr>
                <a:schemeClr val="dk1"/>
              </a:buClr>
              <a:buSzPts val="1100"/>
              <a:buFont typeface="Arial"/>
              <a:buNone/>
            </a:pPr>
            <a:r>
              <a:rPr lang="en"/>
              <a:t>YIELD node, score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MATCH (node)-[:FROM_DOCUMENT]-&gt;(doc:Document)-[:FILED]-(company:Company)-[fr:FACES_RISK]-&gt;(risk:RiskFactor)</a:t>
            </a:r>
            <a:endParaRPr/>
          </a:p>
          <a:p>
            <a:pPr indent="0" lvl="0" marL="0" rtl="0" algn="l">
              <a:spcBef>
                <a:spcPts val="0"/>
              </a:spcBef>
              <a:spcAft>
                <a:spcPts val="0"/>
              </a:spcAft>
              <a:buClr>
                <a:schemeClr val="dk1"/>
              </a:buClr>
              <a:buSzPts val="1100"/>
              <a:buFont typeface="Arial"/>
              <a:buNone/>
            </a:pPr>
            <a:r>
              <a:rPr lang="en"/>
              <a:t>RETURN company, fr, risk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380215c726e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380215c726e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5" name="Shape 1445"/>
        <p:cNvGrpSpPr/>
        <p:nvPr/>
      </p:nvGrpSpPr>
      <p:grpSpPr>
        <a:xfrm>
          <a:off x="0" y="0"/>
          <a:ext cx="0" cy="0"/>
          <a:chOff x="0" y="0"/>
          <a:chExt cx="0" cy="0"/>
        </a:xfrm>
      </p:grpSpPr>
      <p:sp>
        <p:nvSpPr>
          <p:cNvPr id="1446" name="Google Shape;1446;g380215c726e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7" name="Google Shape;1447;g380215c726e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g380215c726e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380215c726e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380215c726e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380215c726e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380215c726e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380215c726e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3" name="Shape 1473"/>
        <p:cNvGrpSpPr/>
        <p:nvPr/>
      </p:nvGrpSpPr>
      <p:grpSpPr>
        <a:xfrm>
          <a:off x="0" y="0"/>
          <a:ext cx="0" cy="0"/>
          <a:chOff x="0" y="0"/>
          <a:chExt cx="0" cy="0"/>
        </a:xfrm>
      </p:grpSpPr>
      <p:sp>
        <p:nvSpPr>
          <p:cNvPr id="1474" name="Google Shape;1474;g380215c726e_0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5" name="Google Shape;1475;g380215c726e_0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37c98937a9f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37c98937a9f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LLMs tend to make things up.</a:t>
            </a:r>
            <a:endParaRPr b="1"/>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80215c726e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80215c726e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80215c726e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380215c726e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380215c726e_0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380215c726e_0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1" name="Shape 1501"/>
        <p:cNvGrpSpPr/>
        <p:nvPr/>
      </p:nvGrpSpPr>
      <p:grpSpPr>
        <a:xfrm>
          <a:off x="0" y="0"/>
          <a:ext cx="0" cy="0"/>
          <a:chOff x="0" y="0"/>
          <a:chExt cx="0" cy="0"/>
        </a:xfrm>
      </p:grpSpPr>
      <p:sp>
        <p:nvSpPr>
          <p:cNvPr id="1502" name="Google Shape;1502;g380215c726e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3" name="Google Shape;1503;g380215c726e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7" name="Shape 1507"/>
        <p:cNvGrpSpPr/>
        <p:nvPr/>
      </p:nvGrpSpPr>
      <p:grpSpPr>
        <a:xfrm>
          <a:off x="0" y="0"/>
          <a:ext cx="0" cy="0"/>
          <a:chOff x="0" y="0"/>
          <a:chExt cx="0" cy="0"/>
        </a:xfrm>
      </p:grpSpPr>
      <p:sp>
        <p:nvSpPr>
          <p:cNvPr id="1508" name="Google Shape;1508;g380215c726e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9" name="Google Shape;1509;g380215c726e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37cf8616e70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37cf8616e70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g3808092a5b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5" name="Google Shape;1525;g3808092a5b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3808092a5b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3808092a5b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7" name="Shape 1537"/>
        <p:cNvGrpSpPr/>
        <p:nvPr/>
      </p:nvGrpSpPr>
      <p:grpSpPr>
        <a:xfrm>
          <a:off x="0" y="0"/>
          <a:ext cx="0" cy="0"/>
          <a:chOff x="0" y="0"/>
          <a:chExt cx="0" cy="0"/>
        </a:xfrm>
      </p:grpSpPr>
      <p:sp>
        <p:nvSpPr>
          <p:cNvPr id="1538" name="Google Shape;1538;g3808092a5b7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9" name="Google Shape;1539;g3808092a5b7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5" name="Shape 1545"/>
        <p:cNvGrpSpPr/>
        <p:nvPr/>
      </p:nvGrpSpPr>
      <p:grpSpPr>
        <a:xfrm>
          <a:off x="0" y="0"/>
          <a:ext cx="0" cy="0"/>
          <a:chOff x="0" y="0"/>
          <a:chExt cx="0" cy="0"/>
        </a:xfrm>
      </p:grpSpPr>
      <p:sp>
        <p:nvSpPr>
          <p:cNvPr id="1546" name="Google Shape;1546;g3808092a5b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7" name="Google Shape;1547;g3808092a5b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380215c72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380215c72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3808092a5b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3808092a5b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g37cf8616e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0" name="Google Shape;1570;g37cf8616e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Speaker notes: </a:t>
            </a:r>
            <a:endParaRPr/>
          </a:p>
          <a:p>
            <a:pPr indent="0" lvl="0" marL="0" rtl="0" algn="l">
              <a:spcBef>
                <a:spcPts val="0"/>
              </a:spcBef>
              <a:spcAft>
                <a:spcPts val="0"/>
              </a:spcAft>
              <a:buNone/>
            </a:pPr>
            <a:r>
              <a:rPr lang="en"/>
              <a:t>Last year over over 12k registered </a:t>
            </a:r>
            <a:endParaRPr/>
          </a:p>
          <a:p>
            <a:pPr indent="0" lvl="0" marL="0" rtl="0" algn="l">
              <a:spcBef>
                <a:spcPts val="0"/>
              </a:spcBef>
              <a:spcAft>
                <a:spcPts val="0"/>
              </a:spcAft>
              <a:buNone/>
            </a:pPr>
            <a:r>
              <a:rPr lang="en"/>
              <a:t>+170 unique speakers delivering 145 sessions </a:t>
            </a:r>
            <a:endParaRPr/>
          </a:p>
          <a:p>
            <a:pPr indent="0" lvl="0" marL="0" rtl="0" algn="l">
              <a:spcBef>
                <a:spcPts val="0"/>
              </a:spcBef>
              <a:spcAft>
                <a:spcPts val="0"/>
              </a:spcAft>
              <a:buNone/>
            </a:pPr>
            <a:r>
              <a:rPr lang="en"/>
              <a:t>Talks are 30 minutes long and lightning talks 15 minutes long </a:t>
            </a:r>
            <a:endParaRPr/>
          </a:p>
          <a:p>
            <a:pPr indent="0" lvl="0" marL="0" rtl="0" algn="l">
              <a:spcBef>
                <a:spcPts val="0"/>
              </a:spcBef>
              <a:spcAft>
                <a:spcPts val="0"/>
              </a:spcAft>
              <a:buNone/>
            </a:pPr>
            <a:r>
              <a:rPr lang="en"/>
              <a:t>The talks are 20% from Neo4j and 80% from the community (customers, graphistas, users of open source tools) </a:t>
            </a:r>
            <a:endParaRPr/>
          </a:p>
          <a:p>
            <a:pPr indent="0" lvl="0" marL="0" rtl="0" algn="l">
              <a:spcBef>
                <a:spcPts val="0"/>
              </a:spcBef>
              <a:spcAft>
                <a:spcPts val="0"/>
              </a:spcAft>
              <a:buNone/>
            </a:pPr>
            <a:r>
              <a:rPr lang="en"/>
              <a:t>Agenda will be up on September 1st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7cf8616e7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9" name="Google Shape;1579;g37cf8616e7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80215c726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80215c726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80215c726e_0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380215c726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Opening Slide 1">
  <p:cSld name="CUSTOM_1_1">
    <p:bg>
      <p:bgPr>
        <a:solidFill>
          <a:schemeClr val="accent1"/>
        </a:solidFill>
      </p:bgPr>
    </p:bg>
    <p:spTree>
      <p:nvGrpSpPr>
        <p:cNvPr id="8" name="Shape 8"/>
        <p:cNvGrpSpPr/>
        <p:nvPr/>
      </p:nvGrpSpPr>
      <p:grpSpPr>
        <a:xfrm>
          <a:off x="0" y="0"/>
          <a:ext cx="0" cy="0"/>
          <a:chOff x="0" y="0"/>
          <a:chExt cx="0" cy="0"/>
        </a:xfrm>
      </p:grpSpPr>
      <p:sp>
        <p:nvSpPr>
          <p:cNvPr id="9" name="Google Shape;9;p2"/>
          <p:cNvSpPr txBox="1"/>
          <p:nvPr>
            <p:ph type="title"/>
          </p:nvPr>
        </p:nvSpPr>
        <p:spPr>
          <a:xfrm>
            <a:off x="914400" y="1723924"/>
            <a:ext cx="61722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10" name="Google Shape;10;p2"/>
          <p:cNvSpPr txBox="1"/>
          <p:nvPr>
            <p:ph idx="1" type="subTitle"/>
          </p:nvPr>
        </p:nvSpPr>
        <p:spPr>
          <a:xfrm>
            <a:off x="914400" y="3380225"/>
            <a:ext cx="3657600" cy="5493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grpSp>
        <p:nvGrpSpPr>
          <p:cNvPr id="11" name="Google Shape;11;p2"/>
          <p:cNvGrpSpPr/>
          <p:nvPr/>
        </p:nvGrpSpPr>
        <p:grpSpPr>
          <a:xfrm>
            <a:off x="914393" y="606369"/>
            <a:ext cx="914107" cy="308023"/>
            <a:chOff x="378568" y="306394"/>
            <a:chExt cx="914107" cy="308023"/>
          </a:xfrm>
        </p:grpSpPr>
        <p:sp>
          <p:nvSpPr>
            <p:cNvPr id="12" name="Google Shape;12;p2"/>
            <p:cNvSpPr/>
            <p:nvPr/>
          </p:nvSpPr>
          <p:spPr>
            <a:xfrm>
              <a:off x="378568" y="306394"/>
              <a:ext cx="914107" cy="308023"/>
            </a:xfrm>
            <a:custGeom>
              <a:rect b="b" l="l" r="r" t="t"/>
              <a:pathLst>
                <a:path extrusionOk="0" h="93624" w="284547">
                  <a:moveTo>
                    <a:pt x="275962" y="0"/>
                  </a:moveTo>
                  <a:cubicBezTo>
                    <a:pt x="274498" y="0"/>
                    <a:pt x="273035" y="390"/>
                    <a:pt x="271669" y="1171"/>
                  </a:cubicBezTo>
                  <a:cubicBezTo>
                    <a:pt x="270401" y="1886"/>
                    <a:pt x="269295" y="2959"/>
                    <a:pt x="268515" y="4293"/>
                  </a:cubicBezTo>
                  <a:cubicBezTo>
                    <a:pt x="267799" y="5561"/>
                    <a:pt x="267376" y="7024"/>
                    <a:pt x="267376" y="8585"/>
                  </a:cubicBezTo>
                  <a:cubicBezTo>
                    <a:pt x="267376" y="10049"/>
                    <a:pt x="267734" y="11544"/>
                    <a:pt x="268515" y="12878"/>
                  </a:cubicBezTo>
                  <a:cubicBezTo>
                    <a:pt x="269263" y="14146"/>
                    <a:pt x="270303" y="15252"/>
                    <a:pt x="271669" y="16032"/>
                  </a:cubicBezTo>
                  <a:cubicBezTo>
                    <a:pt x="272937" y="16780"/>
                    <a:pt x="274401" y="17170"/>
                    <a:pt x="275962" y="17170"/>
                  </a:cubicBezTo>
                  <a:cubicBezTo>
                    <a:pt x="277425" y="17170"/>
                    <a:pt x="278888" y="16813"/>
                    <a:pt x="280254" y="16032"/>
                  </a:cubicBezTo>
                  <a:cubicBezTo>
                    <a:pt x="281522" y="15317"/>
                    <a:pt x="282628" y="14244"/>
                    <a:pt x="283409" y="12878"/>
                  </a:cubicBezTo>
                  <a:cubicBezTo>
                    <a:pt x="284124" y="11642"/>
                    <a:pt x="284547" y="10179"/>
                    <a:pt x="284547" y="8585"/>
                  </a:cubicBezTo>
                  <a:cubicBezTo>
                    <a:pt x="284547" y="7154"/>
                    <a:pt x="284189" y="5658"/>
                    <a:pt x="283409" y="4293"/>
                  </a:cubicBezTo>
                  <a:cubicBezTo>
                    <a:pt x="282661" y="3024"/>
                    <a:pt x="281620" y="1951"/>
                    <a:pt x="280254" y="1171"/>
                  </a:cubicBezTo>
                  <a:cubicBezTo>
                    <a:pt x="278986" y="423"/>
                    <a:pt x="277523" y="0"/>
                    <a:pt x="275962" y="0"/>
                  </a:cubicBezTo>
                  <a:close/>
                  <a:moveTo>
                    <a:pt x="8585" y="46731"/>
                  </a:moveTo>
                  <a:cubicBezTo>
                    <a:pt x="7122" y="46731"/>
                    <a:pt x="5658" y="47088"/>
                    <a:pt x="4293" y="47869"/>
                  </a:cubicBezTo>
                  <a:cubicBezTo>
                    <a:pt x="3024" y="48584"/>
                    <a:pt x="1919" y="49657"/>
                    <a:pt x="1138" y="51023"/>
                  </a:cubicBezTo>
                  <a:cubicBezTo>
                    <a:pt x="423" y="52291"/>
                    <a:pt x="0" y="53755"/>
                    <a:pt x="0" y="55316"/>
                  </a:cubicBezTo>
                  <a:cubicBezTo>
                    <a:pt x="0" y="56779"/>
                    <a:pt x="358" y="58242"/>
                    <a:pt x="1138" y="59608"/>
                  </a:cubicBezTo>
                  <a:cubicBezTo>
                    <a:pt x="1886" y="60877"/>
                    <a:pt x="2927" y="61950"/>
                    <a:pt x="4293" y="62730"/>
                  </a:cubicBezTo>
                  <a:cubicBezTo>
                    <a:pt x="5561" y="63478"/>
                    <a:pt x="7024" y="63901"/>
                    <a:pt x="8585" y="63901"/>
                  </a:cubicBezTo>
                  <a:cubicBezTo>
                    <a:pt x="9528" y="63901"/>
                    <a:pt x="10471" y="63738"/>
                    <a:pt x="11349" y="63446"/>
                  </a:cubicBezTo>
                  <a:cubicBezTo>
                    <a:pt x="13037" y="62876"/>
                    <a:pt x="14625" y="62598"/>
                    <a:pt x="16090" y="62598"/>
                  </a:cubicBezTo>
                  <a:cubicBezTo>
                    <a:pt x="18971" y="62598"/>
                    <a:pt x="21375" y="63674"/>
                    <a:pt x="23121" y="65722"/>
                  </a:cubicBezTo>
                  <a:cubicBezTo>
                    <a:pt x="25365" y="68291"/>
                    <a:pt x="25365" y="72031"/>
                    <a:pt x="23154" y="74632"/>
                  </a:cubicBezTo>
                  <a:cubicBezTo>
                    <a:pt x="21372" y="76675"/>
                    <a:pt x="18952" y="77759"/>
                    <a:pt x="16057" y="77759"/>
                  </a:cubicBezTo>
                  <a:cubicBezTo>
                    <a:pt x="14620" y="77759"/>
                    <a:pt x="13065" y="77492"/>
                    <a:pt x="11414" y="76941"/>
                  </a:cubicBezTo>
                  <a:cubicBezTo>
                    <a:pt x="10536" y="76616"/>
                    <a:pt x="9561" y="76453"/>
                    <a:pt x="8585" y="76453"/>
                  </a:cubicBezTo>
                  <a:cubicBezTo>
                    <a:pt x="7122" y="76453"/>
                    <a:pt x="5658" y="76844"/>
                    <a:pt x="4293" y="77624"/>
                  </a:cubicBezTo>
                  <a:cubicBezTo>
                    <a:pt x="3024" y="78339"/>
                    <a:pt x="1919" y="79413"/>
                    <a:pt x="1138" y="80746"/>
                  </a:cubicBezTo>
                  <a:cubicBezTo>
                    <a:pt x="423" y="82014"/>
                    <a:pt x="0" y="83478"/>
                    <a:pt x="0" y="85038"/>
                  </a:cubicBezTo>
                  <a:cubicBezTo>
                    <a:pt x="0" y="86502"/>
                    <a:pt x="358" y="87998"/>
                    <a:pt x="1138" y="89331"/>
                  </a:cubicBezTo>
                  <a:cubicBezTo>
                    <a:pt x="1886" y="90599"/>
                    <a:pt x="2927" y="91705"/>
                    <a:pt x="4293" y="92485"/>
                  </a:cubicBezTo>
                  <a:cubicBezTo>
                    <a:pt x="5561" y="93201"/>
                    <a:pt x="7024" y="93624"/>
                    <a:pt x="8585" y="93624"/>
                  </a:cubicBezTo>
                  <a:cubicBezTo>
                    <a:pt x="10049" y="93624"/>
                    <a:pt x="11512" y="93266"/>
                    <a:pt x="12878" y="92485"/>
                  </a:cubicBezTo>
                  <a:cubicBezTo>
                    <a:pt x="14146" y="91770"/>
                    <a:pt x="15252" y="90697"/>
                    <a:pt x="16032" y="89331"/>
                  </a:cubicBezTo>
                  <a:cubicBezTo>
                    <a:pt x="16487" y="88551"/>
                    <a:pt x="16813" y="87640"/>
                    <a:pt x="17008" y="86697"/>
                  </a:cubicBezTo>
                  <a:cubicBezTo>
                    <a:pt x="18217" y="80726"/>
                    <a:pt x="21828" y="77468"/>
                    <a:pt x="26871" y="77468"/>
                  </a:cubicBezTo>
                  <a:cubicBezTo>
                    <a:pt x="28337" y="77468"/>
                    <a:pt x="29925" y="77743"/>
                    <a:pt x="31609" y="78307"/>
                  </a:cubicBezTo>
                  <a:cubicBezTo>
                    <a:pt x="32455" y="78600"/>
                    <a:pt x="33398" y="78762"/>
                    <a:pt x="34341" y="78762"/>
                  </a:cubicBezTo>
                  <a:cubicBezTo>
                    <a:pt x="35804" y="78762"/>
                    <a:pt x="37267" y="78372"/>
                    <a:pt x="38633" y="77592"/>
                  </a:cubicBezTo>
                  <a:cubicBezTo>
                    <a:pt x="39902" y="76876"/>
                    <a:pt x="41007" y="75835"/>
                    <a:pt x="41788" y="74470"/>
                  </a:cubicBezTo>
                  <a:cubicBezTo>
                    <a:pt x="42503" y="73201"/>
                    <a:pt x="42926" y="71738"/>
                    <a:pt x="42926" y="70177"/>
                  </a:cubicBezTo>
                  <a:cubicBezTo>
                    <a:pt x="42926" y="68714"/>
                    <a:pt x="42568" y="67250"/>
                    <a:pt x="41788" y="65885"/>
                  </a:cubicBezTo>
                  <a:cubicBezTo>
                    <a:pt x="41040" y="64616"/>
                    <a:pt x="39999" y="63511"/>
                    <a:pt x="38633" y="62730"/>
                  </a:cubicBezTo>
                  <a:cubicBezTo>
                    <a:pt x="37365" y="62015"/>
                    <a:pt x="35902" y="61592"/>
                    <a:pt x="34341" y="61592"/>
                  </a:cubicBezTo>
                  <a:cubicBezTo>
                    <a:pt x="33430" y="61592"/>
                    <a:pt x="32487" y="61722"/>
                    <a:pt x="31577" y="62047"/>
                  </a:cubicBezTo>
                  <a:cubicBezTo>
                    <a:pt x="29899" y="62611"/>
                    <a:pt x="28320" y="62886"/>
                    <a:pt x="26860" y="62886"/>
                  </a:cubicBezTo>
                  <a:cubicBezTo>
                    <a:pt x="21839" y="62886"/>
                    <a:pt x="18242" y="59629"/>
                    <a:pt x="17008" y="53657"/>
                  </a:cubicBezTo>
                  <a:cubicBezTo>
                    <a:pt x="16845" y="52747"/>
                    <a:pt x="16520" y="51869"/>
                    <a:pt x="16032" y="51023"/>
                  </a:cubicBezTo>
                  <a:cubicBezTo>
                    <a:pt x="15284" y="49755"/>
                    <a:pt x="14244" y="48649"/>
                    <a:pt x="12878" y="47869"/>
                  </a:cubicBezTo>
                  <a:cubicBezTo>
                    <a:pt x="11610" y="47153"/>
                    <a:pt x="10146" y="46731"/>
                    <a:pt x="8585" y="4673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 name="Google Shape;13;p2"/>
            <p:cNvSpPr/>
            <p:nvPr/>
          </p:nvSpPr>
          <p:spPr>
            <a:xfrm>
              <a:off x="473006" y="347013"/>
              <a:ext cx="808178" cy="263338"/>
            </a:xfrm>
            <a:custGeom>
              <a:rect b="b" l="l" r="r" t="t"/>
              <a:pathLst>
                <a:path extrusionOk="0" h="80042" w="251573">
                  <a:moveTo>
                    <a:pt x="85007" y="16531"/>
                  </a:moveTo>
                  <a:cubicBezTo>
                    <a:pt x="93430" y="16531"/>
                    <a:pt x="100291" y="21052"/>
                    <a:pt x="102275" y="29507"/>
                  </a:cubicBezTo>
                  <a:lnTo>
                    <a:pt x="67837" y="29507"/>
                  </a:lnTo>
                  <a:cubicBezTo>
                    <a:pt x="69853" y="21182"/>
                    <a:pt x="76584" y="16531"/>
                    <a:pt x="85007" y="16531"/>
                  </a:cubicBezTo>
                  <a:close/>
                  <a:moveTo>
                    <a:pt x="213850" y="9800"/>
                  </a:moveTo>
                  <a:cubicBezTo>
                    <a:pt x="214273" y="9800"/>
                    <a:pt x="214598" y="9800"/>
                    <a:pt x="214793" y="9897"/>
                  </a:cubicBezTo>
                  <a:cubicBezTo>
                    <a:pt x="215346" y="9995"/>
                    <a:pt x="216581" y="10645"/>
                    <a:pt x="216581" y="12336"/>
                  </a:cubicBezTo>
                  <a:lnTo>
                    <a:pt x="216581" y="44661"/>
                  </a:lnTo>
                  <a:lnTo>
                    <a:pt x="191509" y="44661"/>
                  </a:lnTo>
                  <a:cubicBezTo>
                    <a:pt x="190143" y="44661"/>
                    <a:pt x="189005" y="43490"/>
                    <a:pt x="189005" y="42124"/>
                  </a:cubicBezTo>
                  <a:cubicBezTo>
                    <a:pt x="189005" y="41604"/>
                    <a:pt x="189102" y="41084"/>
                    <a:pt x="189428" y="40661"/>
                  </a:cubicBezTo>
                  <a:lnTo>
                    <a:pt x="211866" y="10840"/>
                  </a:lnTo>
                  <a:cubicBezTo>
                    <a:pt x="212484" y="9995"/>
                    <a:pt x="213232" y="9800"/>
                    <a:pt x="213850" y="9800"/>
                  </a:cubicBezTo>
                  <a:close/>
                  <a:moveTo>
                    <a:pt x="146339" y="16531"/>
                  </a:moveTo>
                  <a:cubicBezTo>
                    <a:pt x="157071" y="16531"/>
                    <a:pt x="164225" y="24108"/>
                    <a:pt x="164225" y="34742"/>
                  </a:cubicBezTo>
                  <a:cubicBezTo>
                    <a:pt x="164225" y="45409"/>
                    <a:pt x="156973" y="52986"/>
                    <a:pt x="146339" y="52986"/>
                  </a:cubicBezTo>
                  <a:cubicBezTo>
                    <a:pt x="135575" y="52986"/>
                    <a:pt x="128421" y="45409"/>
                    <a:pt x="128421" y="34742"/>
                  </a:cubicBezTo>
                  <a:cubicBezTo>
                    <a:pt x="128421" y="24108"/>
                    <a:pt x="135575" y="16531"/>
                    <a:pt x="146339" y="16531"/>
                  </a:cubicBezTo>
                  <a:close/>
                  <a:moveTo>
                    <a:pt x="25691" y="7263"/>
                  </a:moveTo>
                  <a:cubicBezTo>
                    <a:pt x="10309" y="7263"/>
                    <a:pt x="1" y="16304"/>
                    <a:pt x="1" y="33799"/>
                  </a:cubicBezTo>
                  <a:lnTo>
                    <a:pt x="1" y="45929"/>
                  </a:lnTo>
                  <a:cubicBezTo>
                    <a:pt x="1594" y="45279"/>
                    <a:pt x="3285" y="44953"/>
                    <a:pt x="4944" y="44953"/>
                  </a:cubicBezTo>
                  <a:cubicBezTo>
                    <a:pt x="6732" y="44953"/>
                    <a:pt x="8456" y="45311"/>
                    <a:pt x="10017" y="45994"/>
                  </a:cubicBezTo>
                  <a:lnTo>
                    <a:pt x="10017" y="33702"/>
                  </a:lnTo>
                  <a:cubicBezTo>
                    <a:pt x="10017" y="22320"/>
                    <a:pt x="16228" y="16531"/>
                    <a:pt x="25691" y="16531"/>
                  </a:cubicBezTo>
                  <a:cubicBezTo>
                    <a:pt x="35187" y="16531"/>
                    <a:pt x="41398" y="22320"/>
                    <a:pt x="41398" y="33702"/>
                  </a:cubicBezTo>
                  <a:lnTo>
                    <a:pt x="41398" y="60985"/>
                  </a:lnTo>
                  <a:lnTo>
                    <a:pt x="51414" y="60985"/>
                  </a:lnTo>
                  <a:lnTo>
                    <a:pt x="51414" y="33702"/>
                  </a:lnTo>
                  <a:cubicBezTo>
                    <a:pt x="51512" y="16109"/>
                    <a:pt x="41073" y="7263"/>
                    <a:pt x="25691" y="7263"/>
                  </a:cubicBezTo>
                  <a:close/>
                  <a:moveTo>
                    <a:pt x="84910" y="7166"/>
                  </a:moveTo>
                  <a:cubicBezTo>
                    <a:pt x="68487" y="7166"/>
                    <a:pt x="56878" y="18840"/>
                    <a:pt x="56878" y="34742"/>
                  </a:cubicBezTo>
                  <a:cubicBezTo>
                    <a:pt x="56878" y="50677"/>
                    <a:pt x="68585" y="62351"/>
                    <a:pt x="85007" y="62351"/>
                  </a:cubicBezTo>
                  <a:cubicBezTo>
                    <a:pt x="97137" y="62351"/>
                    <a:pt x="106600" y="56140"/>
                    <a:pt x="110600" y="46352"/>
                  </a:cubicBezTo>
                  <a:lnTo>
                    <a:pt x="99543" y="46352"/>
                  </a:lnTo>
                  <a:cubicBezTo>
                    <a:pt x="96487" y="50872"/>
                    <a:pt x="91771" y="52986"/>
                    <a:pt x="85007" y="52986"/>
                  </a:cubicBezTo>
                  <a:cubicBezTo>
                    <a:pt x="75967" y="52986"/>
                    <a:pt x="69007" y="47815"/>
                    <a:pt x="67544" y="38449"/>
                  </a:cubicBezTo>
                  <a:lnTo>
                    <a:pt x="112714" y="38449"/>
                  </a:lnTo>
                  <a:lnTo>
                    <a:pt x="112714" y="34742"/>
                  </a:lnTo>
                  <a:cubicBezTo>
                    <a:pt x="112714" y="18840"/>
                    <a:pt x="101332" y="7166"/>
                    <a:pt x="84910" y="7166"/>
                  </a:cubicBezTo>
                  <a:close/>
                  <a:moveTo>
                    <a:pt x="146209" y="7166"/>
                  </a:moveTo>
                  <a:cubicBezTo>
                    <a:pt x="129787" y="7166"/>
                    <a:pt x="118210" y="18840"/>
                    <a:pt x="118210" y="34742"/>
                  </a:cubicBezTo>
                  <a:cubicBezTo>
                    <a:pt x="118210" y="50677"/>
                    <a:pt x="129787" y="62351"/>
                    <a:pt x="146209" y="62351"/>
                  </a:cubicBezTo>
                  <a:cubicBezTo>
                    <a:pt x="162664" y="62351"/>
                    <a:pt x="174241" y="50677"/>
                    <a:pt x="174241" y="34742"/>
                  </a:cubicBezTo>
                  <a:cubicBezTo>
                    <a:pt x="174241" y="18840"/>
                    <a:pt x="162664" y="7166"/>
                    <a:pt x="146209" y="7166"/>
                  </a:cubicBezTo>
                  <a:close/>
                  <a:moveTo>
                    <a:pt x="214056" y="0"/>
                  </a:moveTo>
                  <a:cubicBezTo>
                    <a:pt x="210153" y="0"/>
                    <a:pt x="206401" y="1835"/>
                    <a:pt x="203964" y="5150"/>
                  </a:cubicBezTo>
                  <a:lnTo>
                    <a:pt x="181103" y="35165"/>
                  </a:lnTo>
                  <a:cubicBezTo>
                    <a:pt x="178338" y="38872"/>
                    <a:pt x="177818" y="43295"/>
                    <a:pt x="179704" y="47100"/>
                  </a:cubicBezTo>
                  <a:cubicBezTo>
                    <a:pt x="181720" y="51100"/>
                    <a:pt x="186143" y="53604"/>
                    <a:pt x="191216" y="53604"/>
                  </a:cubicBezTo>
                  <a:lnTo>
                    <a:pt x="216581" y="53604"/>
                  </a:lnTo>
                  <a:lnTo>
                    <a:pt x="216581" y="66059"/>
                  </a:lnTo>
                  <a:lnTo>
                    <a:pt x="226598" y="66059"/>
                  </a:lnTo>
                  <a:lnTo>
                    <a:pt x="226598" y="53734"/>
                  </a:lnTo>
                  <a:lnTo>
                    <a:pt x="234175" y="53734"/>
                  </a:lnTo>
                  <a:lnTo>
                    <a:pt x="234175" y="44758"/>
                  </a:lnTo>
                  <a:lnTo>
                    <a:pt x="226598" y="44758"/>
                  </a:lnTo>
                  <a:lnTo>
                    <a:pt x="226598" y="12629"/>
                  </a:lnTo>
                  <a:cubicBezTo>
                    <a:pt x="226598" y="7036"/>
                    <a:pt x="223248" y="2320"/>
                    <a:pt x="217980" y="629"/>
                  </a:cubicBezTo>
                  <a:cubicBezTo>
                    <a:pt x="216684" y="206"/>
                    <a:pt x="215362" y="0"/>
                    <a:pt x="214056" y="0"/>
                  </a:cubicBezTo>
                  <a:close/>
                  <a:moveTo>
                    <a:pt x="241557" y="8954"/>
                  </a:moveTo>
                  <a:lnTo>
                    <a:pt x="241557" y="61083"/>
                  </a:lnTo>
                  <a:cubicBezTo>
                    <a:pt x="241557" y="68563"/>
                    <a:pt x="239150" y="71424"/>
                    <a:pt x="232711" y="71424"/>
                  </a:cubicBezTo>
                  <a:lnTo>
                    <a:pt x="231541" y="71424"/>
                  </a:lnTo>
                  <a:lnTo>
                    <a:pt x="231541" y="80042"/>
                  </a:lnTo>
                  <a:lnTo>
                    <a:pt x="233654" y="80042"/>
                  </a:lnTo>
                  <a:cubicBezTo>
                    <a:pt x="246500" y="80042"/>
                    <a:pt x="251573" y="73408"/>
                    <a:pt x="251573" y="60465"/>
                  </a:cubicBezTo>
                  <a:lnTo>
                    <a:pt x="251573" y="895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 name="Google Shape;14;p2"/>
          <p:cNvSpPr/>
          <p:nvPr/>
        </p:nvSpPr>
        <p:spPr>
          <a:xfrm>
            <a:off x="5348249" y="-895025"/>
            <a:ext cx="5574221" cy="5100682"/>
          </a:xfrm>
          <a:custGeom>
            <a:rect b="b" l="l" r="r" t="t"/>
            <a:pathLst>
              <a:path extrusionOk="0" h="10696" w="11689">
                <a:moveTo>
                  <a:pt x="9550" y="0"/>
                </a:moveTo>
                <a:cubicBezTo>
                  <a:pt x="9191" y="0"/>
                  <a:pt x="8821" y="97"/>
                  <a:pt x="8484" y="285"/>
                </a:cubicBezTo>
                <a:cubicBezTo>
                  <a:pt x="8285" y="399"/>
                  <a:pt x="8108" y="553"/>
                  <a:pt x="7948" y="730"/>
                </a:cubicBezTo>
                <a:cubicBezTo>
                  <a:pt x="7301" y="1466"/>
                  <a:pt x="6579" y="1834"/>
                  <a:pt x="5856" y="1834"/>
                </a:cubicBezTo>
                <a:cubicBezTo>
                  <a:pt x="5135" y="1834"/>
                  <a:pt x="4413" y="1468"/>
                  <a:pt x="3764" y="736"/>
                </a:cubicBezTo>
                <a:cubicBezTo>
                  <a:pt x="3615" y="559"/>
                  <a:pt x="3433" y="411"/>
                  <a:pt x="3216" y="291"/>
                </a:cubicBezTo>
                <a:cubicBezTo>
                  <a:pt x="2903" y="103"/>
                  <a:pt x="2538" y="6"/>
                  <a:pt x="2150" y="6"/>
                </a:cubicBezTo>
                <a:cubicBezTo>
                  <a:pt x="1785" y="6"/>
                  <a:pt x="1415" y="97"/>
                  <a:pt x="1078" y="291"/>
                </a:cubicBezTo>
                <a:cubicBezTo>
                  <a:pt x="765" y="468"/>
                  <a:pt x="497" y="730"/>
                  <a:pt x="297" y="1072"/>
                </a:cubicBezTo>
                <a:cubicBezTo>
                  <a:pt x="109" y="1386"/>
                  <a:pt x="12" y="1750"/>
                  <a:pt x="12" y="2144"/>
                </a:cubicBezTo>
                <a:cubicBezTo>
                  <a:pt x="1" y="2497"/>
                  <a:pt x="92" y="2868"/>
                  <a:pt x="297" y="3204"/>
                </a:cubicBezTo>
                <a:cubicBezTo>
                  <a:pt x="474" y="3518"/>
                  <a:pt x="736" y="3786"/>
                  <a:pt x="1078" y="3985"/>
                </a:cubicBezTo>
                <a:cubicBezTo>
                  <a:pt x="1392" y="4173"/>
                  <a:pt x="1757" y="4270"/>
                  <a:pt x="2150" y="4270"/>
                </a:cubicBezTo>
                <a:cubicBezTo>
                  <a:pt x="2509" y="4270"/>
                  <a:pt x="2880" y="4179"/>
                  <a:pt x="3216" y="3985"/>
                </a:cubicBezTo>
                <a:cubicBezTo>
                  <a:pt x="3416" y="3871"/>
                  <a:pt x="3604" y="3723"/>
                  <a:pt x="3758" y="3546"/>
                </a:cubicBezTo>
                <a:cubicBezTo>
                  <a:pt x="4407" y="2812"/>
                  <a:pt x="5125" y="2448"/>
                  <a:pt x="5843" y="2448"/>
                </a:cubicBezTo>
                <a:cubicBezTo>
                  <a:pt x="6090" y="2448"/>
                  <a:pt x="6336" y="2491"/>
                  <a:pt x="6580" y="2577"/>
                </a:cubicBezTo>
                <a:cubicBezTo>
                  <a:pt x="7378" y="2851"/>
                  <a:pt x="7851" y="3666"/>
                  <a:pt x="7692" y="4493"/>
                </a:cubicBezTo>
                <a:cubicBezTo>
                  <a:pt x="7509" y="5485"/>
                  <a:pt x="6728" y="6186"/>
                  <a:pt x="5445" y="6454"/>
                </a:cubicBezTo>
                <a:cubicBezTo>
                  <a:pt x="5217" y="6494"/>
                  <a:pt x="4989" y="6579"/>
                  <a:pt x="4778" y="6705"/>
                </a:cubicBezTo>
                <a:cubicBezTo>
                  <a:pt x="4465" y="6882"/>
                  <a:pt x="4191" y="7144"/>
                  <a:pt x="3992" y="7486"/>
                </a:cubicBezTo>
                <a:cubicBezTo>
                  <a:pt x="3809" y="7800"/>
                  <a:pt x="3707" y="8164"/>
                  <a:pt x="3707" y="8558"/>
                </a:cubicBezTo>
                <a:cubicBezTo>
                  <a:pt x="3707" y="8917"/>
                  <a:pt x="3804" y="9288"/>
                  <a:pt x="3992" y="9624"/>
                </a:cubicBezTo>
                <a:cubicBezTo>
                  <a:pt x="4174" y="9937"/>
                  <a:pt x="4436" y="10211"/>
                  <a:pt x="4778" y="10411"/>
                </a:cubicBezTo>
                <a:cubicBezTo>
                  <a:pt x="5092" y="10593"/>
                  <a:pt x="5457" y="10696"/>
                  <a:pt x="5845" y="10696"/>
                </a:cubicBezTo>
                <a:cubicBezTo>
                  <a:pt x="6209" y="10696"/>
                  <a:pt x="6580" y="10599"/>
                  <a:pt x="6916" y="10411"/>
                </a:cubicBezTo>
                <a:cubicBezTo>
                  <a:pt x="7230" y="10228"/>
                  <a:pt x="7498" y="9966"/>
                  <a:pt x="7697" y="9624"/>
                </a:cubicBezTo>
                <a:cubicBezTo>
                  <a:pt x="7886" y="9310"/>
                  <a:pt x="7983" y="8945"/>
                  <a:pt x="7983" y="8558"/>
                </a:cubicBezTo>
                <a:cubicBezTo>
                  <a:pt x="7983" y="8318"/>
                  <a:pt x="7948" y="8090"/>
                  <a:pt x="7868" y="7862"/>
                </a:cubicBezTo>
                <a:cubicBezTo>
                  <a:pt x="7253" y="6004"/>
                  <a:pt x="8051" y="4618"/>
                  <a:pt x="9972" y="4236"/>
                </a:cubicBezTo>
                <a:cubicBezTo>
                  <a:pt x="10195" y="4191"/>
                  <a:pt x="10417" y="4105"/>
                  <a:pt x="10622" y="3991"/>
                </a:cubicBezTo>
                <a:cubicBezTo>
                  <a:pt x="10936" y="3814"/>
                  <a:pt x="11204" y="3552"/>
                  <a:pt x="11403" y="3210"/>
                </a:cubicBezTo>
                <a:cubicBezTo>
                  <a:pt x="11591" y="2896"/>
                  <a:pt x="11688" y="2532"/>
                  <a:pt x="11688" y="2138"/>
                </a:cubicBezTo>
                <a:cubicBezTo>
                  <a:pt x="11688" y="1779"/>
                  <a:pt x="11597" y="1408"/>
                  <a:pt x="11403" y="1072"/>
                </a:cubicBezTo>
                <a:cubicBezTo>
                  <a:pt x="11227" y="758"/>
                  <a:pt x="10964" y="485"/>
                  <a:pt x="10622" y="285"/>
                </a:cubicBezTo>
                <a:cubicBezTo>
                  <a:pt x="10309" y="103"/>
                  <a:pt x="9944" y="0"/>
                  <a:pt x="9550" y="0"/>
                </a:cubicBezTo>
                <a:close/>
              </a:path>
            </a:pathLst>
          </a:custGeom>
          <a:solidFill>
            <a:srgbClr val="8FC2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8325" y="4087368"/>
            <a:ext cx="5732812" cy="2103476"/>
          </a:xfrm>
          <a:custGeom>
            <a:rect b="b" l="l" r="r" t="t"/>
            <a:pathLst>
              <a:path extrusionOk="0" h="4289" w="11689">
                <a:moveTo>
                  <a:pt x="9550" y="1"/>
                </a:moveTo>
                <a:cubicBezTo>
                  <a:pt x="9186" y="1"/>
                  <a:pt x="8815" y="98"/>
                  <a:pt x="8484" y="286"/>
                </a:cubicBezTo>
                <a:cubicBezTo>
                  <a:pt x="8285" y="400"/>
                  <a:pt x="8097" y="554"/>
                  <a:pt x="7943" y="736"/>
                </a:cubicBezTo>
                <a:cubicBezTo>
                  <a:pt x="7291" y="1468"/>
                  <a:pt x="6566" y="1836"/>
                  <a:pt x="5842" y="1836"/>
                </a:cubicBezTo>
                <a:cubicBezTo>
                  <a:pt x="5122" y="1836"/>
                  <a:pt x="4403" y="1472"/>
                  <a:pt x="3758" y="742"/>
                </a:cubicBezTo>
                <a:cubicBezTo>
                  <a:pt x="3610" y="565"/>
                  <a:pt x="3422" y="417"/>
                  <a:pt x="3211" y="297"/>
                </a:cubicBezTo>
                <a:cubicBezTo>
                  <a:pt x="2897" y="109"/>
                  <a:pt x="2532" y="12"/>
                  <a:pt x="2139" y="12"/>
                </a:cubicBezTo>
                <a:cubicBezTo>
                  <a:pt x="1774" y="12"/>
                  <a:pt x="1403" y="103"/>
                  <a:pt x="1073" y="297"/>
                </a:cubicBezTo>
                <a:cubicBezTo>
                  <a:pt x="759" y="474"/>
                  <a:pt x="485" y="736"/>
                  <a:pt x="286" y="1078"/>
                </a:cubicBezTo>
                <a:cubicBezTo>
                  <a:pt x="104" y="1392"/>
                  <a:pt x="1" y="1757"/>
                  <a:pt x="1" y="2150"/>
                </a:cubicBezTo>
                <a:cubicBezTo>
                  <a:pt x="1" y="2509"/>
                  <a:pt x="92" y="2880"/>
                  <a:pt x="286" y="3216"/>
                </a:cubicBezTo>
                <a:cubicBezTo>
                  <a:pt x="463" y="3530"/>
                  <a:pt x="731" y="3803"/>
                  <a:pt x="1073" y="4003"/>
                </a:cubicBezTo>
                <a:cubicBezTo>
                  <a:pt x="1386" y="4185"/>
                  <a:pt x="1745" y="4288"/>
                  <a:pt x="2139" y="4288"/>
                </a:cubicBezTo>
                <a:cubicBezTo>
                  <a:pt x="2504" y="4288"/>
                  <a:pt x="2874" y="4191"/>
                  <a:pt x="3211" y="4003"/>
                </a:cubicBezTo>
                <a:cubicBezTo>
                  <a:pt x="3410" y="3889"/>
                  <a:pt x="3593" y="3735"/>
                  <a:pt x="3741" y="3558"/>
                </a:cubicBezTo>
                <a:cubicBezTo>
                  <a:pt x="4391" y="2825"/>
                  <a:pt x="5115" y="2459"/>
                  <a:pt x="5838" y="2459"/>
                </a:cubicBezTo>
                <a:cubicBezTo>
                  <a:pt x="6559" y="2459"/>
                  <a:pt x="7279" y="2824"/>
                  <a:pt x="7926" y="3553"/>
                </a:cubicBezTo>
                <a:cubicBezTo>
                  <a:pt x="8074" y="3729"/>
                  <a:pt x="8262" y="3878"/>
                  <a:pt x="8473" y="4003"/>
                </a:cubicBezTo>
                <a:cubicBezTo>
                  <a:pt x="8787" y="4185"/>
                  <a:pt x="9151" y="4288"/>
                  <a:pt x="9545" y="4288"/>
                </a:cubicBezTo>
                <a:cubicBezTo>
                  <a:pt x="9910" y="4288"/>
                  <a:pt x="10275" y="4191"/>
                  <a:pt x="10611" y="4003"/>
                </a:cubicBezTo>
                <a:cubicBezTo>
                  <a:pt x="10924" y="3821"/>
                  <a:pt x="11198" y="3558"/>
                  <a:pt x="11398" y="3216"/>
                </a:cubicBezTo>
                <a:cubicBezTo>
                  <a:pt x="11580" y="2903"/>
                  <a:pt x="11683" y="2538"/>
                  <a:pt x="11683" y="2150"/>
                </a:cubicBezTo>
                <a:cubicBezTo>
                  <a:pt x="11688" y="1779"/>
                  <a:pt x="11597" y="1415"/>
                  <a:pt x="11403" y="1073"/>
                </a:cubicBezTo>
                <a:cubicBezTo>
                  <a:pt x="11227" y="759"/>
                  <a:pt x="10959" y="485"/>
                  <a:pt x="10622" y="286"/>
                </a:cubicBezTo>
                <a:cubicBezTo>
                  <a:pt x="10309" y="103"/>
                  <a:pt x="9944" y="1"/>
                  <a:pt x="9550" y="1"/>
                </a:cubicBezTo>
                <a:close/>
              </a:path>
            </a:pathLst>
          </a:custGeom>
          <a:solidFill>
            <a:srgbClr val="FF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576">
          <p15:clr>
            <a:srgbClr val="E46962"/>
          </p15:clr>
        </p15:guide>
        <p15:guide id="2" pos="230">
          <p15:clr>
            <a:srgbClr val="E46962"/>
          </p15:clr>
        </p15:guide>
        <p15:guide id="3" pos="4032">
          <p15:clr>
            <a:srgbClr val="E46962"/>
          </p15:clr>
        </p15:guide>
        <p15:guide id="4" pos="2880">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 Divider 4">
  <p:cSld name="CUSTOM_1_1_1_1_1_1">
    <p:bg>
      <p:bgPr>
        <a:solidFill>
          <a:schemeClr val="accent3"/>
        </a:solidFill>
      </p:bgPr>
    </p:bg>
    <p:spTree>
      <p:nvGrpSpPr>
        <p:cNvPr id="166" name="Shape 166"/>
        <p:cNvGrpSpPr/>
        <p:nvPr/>
      </p:nvGrpSpPr>
      <p:grpSpPr>
        <a:xfrm>
          <a:off x="0" y="0"/>
          <a:ext cx="0" cy="0"/>
          <a:chOff x="0" y="0"/>
          <a:chExt cx="0" cy="0"/>
        </a:xfrm>
      </p:grpSpPr>
      <p:sp>
        <p:nvSpPr>
          <p:cNvPr id="167" name="Google Shape;167;p11"/>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168" name="Google Shape;168;p11"/>
          <p:cNvGrpSpPr/>
          <p:nvPr/>
        </p:nvGrpSpPr>
        <p:grpSpPr>
          <a:xfrm>
            <a:off x="8595658" y="390532"/>
            <a:ext cx="228568" cy="209092"/>
            <a:chOff x="238125" y="2160750"/>
            <a:chExt cx="2022725" cy="1850375"/>
          </a:xfrm>
        </p:grpSpPr>
        <p:sp>
          <p:nvSpPr>
            <p:cNvPr id="169" name="Google Shape;169;p11"/>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170" name="Google Shape;170;p11"/>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171" name="Google Shape;171;p11"/>
          <p:cNvSpPr txBox="1"/>
          <p:nvPr>
            <p:ph type="title"/>
          </p:nvPr>
        </p:nvSpPr>
        <p:spPr>
          <a:xfrm>
            <a:off x="914400" y="1723925"/>
            <a:ext cx="54630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200"/>
              <a:buNone/>
              <a:defRPr sz="42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172" name="Google Shape;172;p11"/>
          <p:cNvSpPr txBox="1"/>
          <p:nvPr>
            <p:ph idx="1" type="subTitle"/>
          </p:nvPr>
        </p:nvSpPr>
        <p:spPr>
          <a:xfrm>
            <a:off x="914400" y="3380225"/>
            <a:ext cx="3657600" cy="5835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173" name="Google Shape;173;p11"/>
          <p:cNvSpPr/>
          <p:nvPr/>
        </p:nvSpPr>
        <p:spPr>
          <a:xfrm rot="7201997">
            <a:off x="4899462" y="2172377"/>
            <a:ext cx="4694558" cy="2633685"/>
          </a:xfrm>
          <a:custGeom>
            <a:rect b="b" l="l" r="r" t="t"/>
            <a:pathLst>
              <a:path extrusionOk="0" h="8978" w="16003">
                <a:moveTo>
                  <a:pt x="8001" y="1"/>
                </a:moveTo>
                <a:cubicBezTo>
                  <a:pt x="7680" y="1"/>
                  <a:pt x="7382" y="84"/>
                  <a:pt x="7108" y="239"/>
                </a:cubicBezTo>
                <a:cubicBezTo>
                  <a:pt x="6942" y="334"/>
                  <a:pt x="6775" y="465"/>
                  <a:pt x="6656" y="620"/>
                </a:cubicBezTo>
                <a:cubicBezTo>
                  <a:pt x="6113" y="1234"/>
                  <a:pt x="5504" y="1541"/>
                  <a:pt x="4895" y="1541"/>
                </a:cubicBezTo>
                <a:cubicBezTo>
                  <a:pt x="4289" y="1541"/>
                  <a:pt x="3684" y="1237"/>
                  <a:pt x="3143" y="632"/>
                </a:cubicBezTo>
                <a:cubicBezTo>
                  <a:pt x="3012" y="477"/>
                  <a:pt x="2858" y="346"/>
                  <a:pt x="2679" y="263"/>
                </a:cubicBezTo>
                <a:cubicBezTo>
                  <a:pt x="2417" y="108"/>
                  <a:pt x="2120" y="24"/>
                  <a:pt x="1786" y="24"/>
                </a:cubicBezTo>
                <a:cubicBezTo>
                  <a:pt x="1477" y="24"/>
                  <a:pt x="1179" y="96"/>
                  <a:pt x="893" y="263"/>
                </a:cubicBezTo>
                <a:cubicBezTo>
                  <a:pt x="631" y="405"/>
                  <a:pt x="405" y="632"/>
                  <a:pt x="238" y="917"/>
                </a:cubicBezTo>
                <a:cubicBezTo>
                  <a:pt x="95" y="1179"/>
                  <a:pt x="0" y="1477"/>
                  <a:pt x="0" y="1810"/>
                </a:cubicBezTo>
                <a:cubicBezTo>
                  <a:pt x="0" y="2120"/>
                  <a:pt x="84" y="2418"/>
                  <a:pt x="238" y="2703"/>
                </a:cubicBezTo>
                <a:cubicBezTo>
                  <a:pt x="393" y="2965"/>
                  <a:pt x="619" y="3191"/>
                  <a:pt x="893" y="3358"/>
                </a:cubicBezTo>
                <a:cubicBezTo>
                  <a:pt x="1167" y="3501"/>
                  <a:pt x="1465" y="3596"/>
                  <a:pt x="1786" y="3596"/>
                </a:cubicBezTo>
                <a:cubicBezTo>
                  <a:pt x="2108" y="3596"/>
                  <a:pt x="2405" y="3513"/>
                  <a:pt x="2679" y="3358"/>
                </a:cubicBezTo>
                <a:cubicBezTo>
                  <a:pt x="2846" y="3251"/>
                  <a:pt x="3012" y="3132"/>
                  <a:pt x="3143" y="2977"/>
                </a:cubicBezTo>
                <a:cubicBezTo>
                  <a:pt x="3686" y="2372"/>
                  <a:pt x="4302" y="2060"/>
                  <a:pt x="4912" y="2060"/>
                </a:cubicBezTo>
                <a:cubicBezTo>
                  <a:pt x="5118" y="2060"/>
                  <a:pt x="5323" y="2095"/>
                  <a:pt x="5525" y="2168"/>
                </a:cubicBezTo>
                <a:cubicBezTo>
                  <a:pt x="6191" y="2406"/>
                  <a:pt x="6596" y="3072"/>
                  <a:pt x="6465" y="3787"/>
                </a:cubicBezTo>
                <a:cubicBezTo>
                  <a:pt x="6299" y="4620"/>
                  <a:pt x="5644" y="5216"/>
                  <a:pt x="4572" y="5442"/>
                </a:cubicBezTo>
                <a:cubicBezTo>
                  <a:pt x="4382" y="5466"/>
                  <a:pt x="4191" y="5537"/>
                  <a:pt x="4013" y="5644"/>
                </a:cubicBezTo>
                <a:cubicBezTo>
                  <a:pt x="3739" y="5799"/>
                  <a:pt x="3513" y="6013"/>
                  <a:pt x="3358" y="6299"/>
                </a:cubicBezTo>
                <a:cubicBezTo>
                  <a:pt x="3203" y="6561"/>
                  <a:pt x="3120" y="6859"/>
                  <a:pt x="3120" y="7192"/>
                </a:cubicBezTo>
                <a:cubicBezTo>
                  <a:pt x="3120" y="7502"/>
                  <a:pt x="3191" y="7799"/>
                  <a:pt x="3358" y="8085"/>
                </a:cubicBezTo>
                <a:cubicBezTo>
                  <a:pt x="3501" y="8347"/>
                  <a:pt x="3727" y="8573"/>
                  <a:pt x="4013" y="8740"/>
                </a:cubicBezTo>
                <a:cubicBezTo>
                  <a:pt x="4275" y="8883"/>
                  <a:pt x="4572" y="8978"/>
                  <a:pt x="4906" y="8978"/>
                </a:cubicBezTo>
                <a:cubicBezTo>
                  <a:pt x="5215" y="8978"/>
                  <a:pt x="5513" y="8906"/>
                  <a:pt x="5799" y="8740"/>
                </a:cubicBezTo>
                <a:cubicBezTo>
                  <a:pt x="6060" y="8585"/>
                  <a:pt x="6287" y="8371"/>
                  <a:pt x="6453" y="8085"/>
                </a:cubicBezTo>
                <a:cubicBezTo>
                  <a:pt x="6596" y="7823"/>
                  <a:pt x="6692" y="7525"/>
                  <a:pt x="6692" y="7192"/>
                </a:cubicBezTo>
                <a:cubicBezTo>
                  <a:pt x="6692" y="7001"/>
                  <a:pt x="6656" y="6799"/>
                  <a:pt x="6596" y="6609"/>
                </a:cubicBezTo>
                <a:cubicBezTo>
                  <a:pt x="6239" y="5573"/>
                  <a:pt x="6430" y="4692"/>
                  <a:pt x="7084" y="4144"/>
                </a:cubicBezTo>
                <a:cubicBezTo>
                  <a:pt x="7352" y="3912"/>
                  <a:pt x="7686" y="3796"/>
                  <a:pt x="8019" y="3796"/>
                </a:cubicBezTo>
                <a:cubicBezTo>
                  <a:pt x="8352" y="3796"/>
                  <a:pt x="8686" y="3912"/>
                  <a:pt x="8954" y="4144"/>
                </a:cubicBezTo>
                <a:cubicBezTo>
                  <a:pt x="9585" y="4692"/>
                  <a:pt x="9787" y="5549"/>
                  <a:pt x="9430" y="6597"/>
                </a:cubicBezTo>
                <a:cubicBezTo>
                  <a:pt x="9370" y="6775"/>
                  <a:pt x="9323" y="6990"/>
                  <a:pt x="9323" y="7192"/>
                </a:cubicBezTo>
                <a:cubicBezTo>
                  <a:pt x="9323" y="7502"/>
                  <a:pt x="9394" y="7799"/>
                  <a:pt x="9561" y="8085"/>
                </a:cubicBezTo>
                <a:cubicBezTo>
                  <a:pt x="9704" y="8347"/>
                  <a:pt x="9930" y="8573"/>
                  <a:pt x="10216" y="8740"/>
                </a:cubicBezTo>
                <a:cubicBezTo>
                  <a:pt x="10478" y="8883"/>
                  <a:pt x="10775" y="8978"/>
                  <a:pt x="11109" y="8978"/>
                </a:cubicBezTo>
                <a:cubicBezTo>
                  <a:pt x="11418" y="8978"/>
                  <a:pt x="11716" y="8906"/>
                  <a:pt x="12002" y="8740"/>
                </a:cubicBezTo>
                <a:cubicBezTo>
                  <a:pt x="12264" y="8585"/>
                  <a:pt x="12490" y="8371"/>
                  <a:pt x="12657" y="8085"/>
                </a:cubicBezTo>
                <a:cubicBezTo>
                  <a:pt x="12799" y="7823"/>
                  <a:pt x="12895" y="7525"/>
                  <a:pt x="12895" y="7192"/>
                </a:cubicBezTo>
                <a:cubicBezTo>
                  <a:pt x="12895" y="6882"/>
                  <a:pt x="12823" y="6585"/>
                  <a:pt x="12657" y="6299"/>
                </a:cubicBezTo>
                <a:cubicBezTo>
                  <a:pt x="12502" y="6037"/>
                  <a:pt x="12287" y="5811"/>
                  <a:pt x="12002" y="5644"/>
                </a:cubicBezTo>
                <a:cubicBezTo>
                  <a:pt x="11835" y="5537"/>
                  <a:pt x="11645" y="5477"/>
                  <a:pt x="11454" y="5442"/>
                </a:cubicBezTo>
                <a:cubicBezTo>
                  <a:pt x="10359" y="5216"/>
                  <a:pt x="9704" y="4620"/>
                  <a:pt x="9549" y="3763"/>
                </a:cubicBezTo>
                <a:cubicBezTo>
                  <a:pt x="9430" y="3072"/>
                  <a:pt x="9811" y="2394"/>
                  <a:pt x="10478" y="2168"/>
                </a:cubicBezTo>
                <a:cubicBezTo>
                  <a:pt x="10688" y="2093"/>
                  <a:pt x="10901" y="2056"/>
                  <a:pt x="11112" y="2056"/>
                </a:cubicBezTo>
                <a:cubicBezTo>
                  <a:pt x="11714" y="2056"/>
                  <a:pt x="12310" y="2357"/>
                  <a:pt x="12847" y="2965"/>
                </a:cubicBezTo>
                <a:cubicBezTo>
                  <a:pt x="12978" y="3120"/>
                  <a:pt x="13133" y="3251"/>
                  <a:pt x="13311" y="3358"/>
                </a:cubicBezTo>
                <a:cubicBezTo>
                  <a:pt x="13573" y="3501"/>
                  <a:pt x="13871" y="3596"/>
                  <a:pt x="14204" y="3596"/>
                </a:cubicBezTo>
                <a:cubicBezTo>
                  <a:pt x="14514" y="3596"/>
                  <a:pt x="14812" y="3513"/>
                  <a:pt x="15097" y="3358"/>
                </a:cubicBezTo>
                <a:cubicBezTo>
                  <a:pt x="15359" y="3203"/>
                  <a:pt x="15585" y="2977"/>
                  <a:pt x="15752" y="2703"/>
                </a:cubicBezTo>
                <a:cubicBezTo>
                  <a:pt x="15895" y="2429"/>
                  <a:pt x="15990" y="2132"/>
                  <a:pt x="15990" y="1810"/>
                </a:cubicBezTo>
                <a:cubicBezTo>
                  <a:pt x="16002" y="1489"/>
                  <a:pt x="15931" y="1179"/>
                  <a:pt x="15764" y="894"/>
                </a:cubicBezTo>
                <a:cubicBezTo>
                  <a:pt x="15621" y="632"/>
                  <a:pt x="15395" y="405"/>
                  <a:pt x="15109" y="239"/>
                </a:cubicBezTo>
                <a:cubicBezTo>
                  <a:pt x="14847" y="96"/>
                  <a:pt x="14550" y="1"/>
                  <a:pt x="14216" y="1"/>
                </a:cubicBezTo>
                <a:cubicBezTo>
                  <a:pt x="13907" y="1"/>
                  <a:pt x="13609" y="84"/>
                  <a:pt x="13323" y="239"/>
                </a:cubicBezTo>
                <a:cubicBezTo>
                  <a:pt x="13157" y="346"/>
                  <a:pt x="13002" y="465"/>
                  <a:pt x="12859" y="620"/>
                </a:cubicBezTo>
                <a:cubicBezTo>
                  <a:pt x="12317" y="1233"/>
                  <a:pt x="11713" y="1539"/>
                  <a:pt x="11107" y="1539"/>
                </a:cubicBezTo>
                <a:cubicBezTo>
                  <a:pt x="10502" y="1539"/>
                  <a:pt x="9894" y="1233"/>
                  <a:pt x="9347" y="620"/>
                </a:cubicBezTo>
                <a:cubicBezTo>
                  <a:pt x="9216" y="465"/>
                  <a:pt x="9073" y="334"/>
                  <a:pt x="8894" y="239"/>
                </a:cubicBezTo>
                <a:cubicBezTo>
                  <a:pt x="8620" y="96"/>
                  <a:pt x="8323" y="1"/>
                  <a:pt x="8001" y="1"/>
                </a:cubicBezTo>
                <a:close/>
              </a:path>
            </a:pathLst>
          </a:custGeom>
          <a:noFill/>
          <a:ln cap="flat" cmpd="sng" w="28575">
            <a:solidFill>
              <a:srgbClr val="8FE3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1"/>
          <p:cNvSpPr/>
          <p:nvPr/>
        </p:nvSpPr>
        <p:spPr>
          <a:xfrm rot="10799414">
            <a:off x="7656552" y="3618241"/>
            <a:ext cx="1889614" cy="1313283"/>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8FC2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576">
          <p15:clr>
            <a:srgbClr val="E46962"/>
          </p15:clr>
        </p15:guide>
        <p15:guide id="2" pos="230">
          <p15:clr>
            <a:srgbClr val="E46962"/>
          </p15:clr>
        </p15:guide>
        <p15:guide id="3" pos="2880">
          <p15:clr>
            <a:srgbClr val="E46962"/>
          </p15:clr>
        </p15:guide>
        <p15:guide id="4" pos="4032">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 Divider 5">
  <p:cSld name="CUSTOM_1_1_1_1_1_1_1">
    <p:bg>
      <p:bgPr>
        <a:solidFill>
          <a:schemeClr val="accent3"/>
        </a:solidFill>
      </p:bgPr>
    </p:bg>
    <p:spTree>
      <p:nvGrpSpPr>
        <p:cNvPr id="175" name="Shape 175"/>
        <p:cNvGrpSpPr/>
        <p:nvPr/>
      </p:nvGrpSpPr>
      <p:grpSpPr>
        <a:xfrm>
          <a:off x="0" y="0"/>
          <a:ext cx="0" cy="0"/>
          <a:chOff x="0" y="0"/>
          <a:chExt cx="0" cy="0"/>
        </a:xfrm>
      </p:grpSpPr>
      <p:sp>
        <p:nvSpPr>
          <p:cNvPr id="176" name="Google Shape;176;p12"/>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177" name="Google Shape;177;p12"/>
          <p:cNvGrpSpPr/>
          <p:nvPr/>
        </p:nvGrpSpPr>
        <p:grpSpPr>
          <a:xfrm>
            <a:off x="8595658" y="390532"/>
            <a:ext cx="228568" cy="209092"/>
            <a:chOff x="238125" y="2160750"/>
            <a:chExt cx="2022725" cy="1850375"/>
          </a:xfrm>
        </p:grpSpPr>
        <p:sp>
          <p:nvSpPr>
            <p:cNvPr id="178" name="Google Shape;178;p12"/>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179" name="Google Shape;179;p12"/>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180" name="Google Shape;180;p12"/>
          <p:cNvSpPr txBox="1"/>
          <p:nvPr>
            <p:ph type="title"/>
          </p:nvPr>
        </p:nvSpPr>
        <p:spPr>
          <a:xfrm>
            <a:off x="914400" y="1723925"/>
            <a:ext cx="54630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200"/>
              <a:buNone/>
              <a:defRPr sz="42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181" name="Google Shape;181;p12"/>
          <p:cNvSpPr txBox="1"/>
          <p:nvPr>
            <p:ph idx="1" type="subTitle"/>
          </p:nvPr>
        </p:nvSpPr>
        <p:spPr>
          <a:xfrm>
            <a:off x="914400" y="3380225"/>
            <a:ext cx="3657600" cy="5835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182" name="Google Shape;182;p12"/>
          <p:cNvSpPr/>
          <p:nvPr/>
        </p:nvSpPr>
        <p:spPr>
          <a:xfrm rot="3599554">
            <a:off x="5780361" y="2207877"/>
            <a:ext cx="3788938" cy="4216565"/>
          </a:xfrm>
          <a:custGeom>
            <a:rect b="b" l="l" r="r" t="t"/>
            <a:pathLst>
              <a:path extrusionOk="0" h="14372" w="12919">
                <a:moveTo>
                  <a:pt x="8025" y="1"/>
                </a:moveTo>
                <a:cubicBezTo>
                  <a:pt x="7704" y="1"/>
                  <a:pt x="7406" y="84"/>
                  <a:pt x="7132" y="239"/>
                </a:cubicBezTo>
                <a:cubicBezTo>
                  <a:pt x="6966" y="334"/>
                  <a:pt x="6811" y="465"/>
                  <a:pt x="6680" y="620"/>
                </a:cubicBezTo>
                <a:cubicBezTo>
                  <a:pt x="6137" y="1234"/>
                  <a:pt x="5528" y="1541"/>
                  <a:pt x="4918" y="1541"/>
                </a:cubicBezTo>
                <a:cubicBezTo>
                  <a:pt x="4310" y="1541"/>
                  <a:pt x="3702" y="1237"/>
                  <a:pt x="3156" y="632"/>
                </a:cubicBezTo>
                <a:cubicBezTo>
                  <a:pt x="3025" y="477"/>
                  <a:pt x="2870" y="358"/>
                  <a:pt x="2691" y="263"/>
                </a:cubicBezTo>
                <a:cubicBezTo>
                  <a:pt x="2429" y="108"/>
                  <a:pt x="2132" y="24"/>
                  <a:pt x="1798" y="24"/>
                </a:cubicBezTo>
                <a:cubicBezTo>
                  <a:pt x="1489" y="24"/>
                  <a:pt x="1191" y="96"/>
                  <a:pt x="905" y="263"/>
                </a:cubicBezTo>
                <a:cubicBezTo>
                  <a:pt x="643" y="405"/>
                  <a:pt x="417" y="632"/>
                  <a:pt x="250" y="917"/>
                </a:cubicBezTo>
                <a:cubicBezTo>
                  <a:pt x="108" y="1179"/>
                  <a:pt x="12" y="1477"/>
                  <a:pt x="12" y="1810"/>
                </a:cubicBezTo>
                <a:cubicBezTo>
                  <a:pt x="12" y="2120"/>
                  <a:pt x="84" y="2418"/>
                  <a:pt x="250" y="2703"/>
                </a:cubicBezTo>
                <a:cubicBezTo>
                  <a:pt x="405" y="2965"/>
                  <a:pt x="619" y="3191"/>
                  <a:pt x="905" y="3358"/>
                </a:cubicBezTo>
                <a:cubicBezTo>
                  <a:pt x="1179" y="3501"/>
                  <a:pt x="1477" y="3596"/>
                  <a:pt x="1798" y="3596"/>
                </a:cubicBezTo>
                <a:cubicBezTo>
                  <a:pt x="2108" y="3596"/>
                  <a:pt x="2405" y="3513"/>
                  <a:pt x="2691" y="3358"/>
                </a:cubicBezTo>
                <a:cubicBezTo>
                  <a:pt x="2858" y="3251"/>
                  <a:pt x="3025" y="3132"/>
                  <a:pt x="3156" y="2977"/>
                </a:cubicBezTo>
                <a:cubicBezTo>
                  <a:pt x="3697" y="2364"/>
                  <a:pt x="4304" y="2057"/>
                  <a:pt x="4912" y="2057"/>
                </a:cubicBezTo>
                <a:cubicBezTo>
                  <a:pt x="5519" y="2057"/>
                  <a:pt x="6126" y="2364"/>
                  <a:pt x="6668" y="2977"/>
                </a:cubicBezTo>
                <a:cubicBezTo>
                  <a:pt x="6799" y="3132"/>
                  <a:pt x="6954" y="3263"/>
                  <a:pt x="7132" y="3370"/>
                </a:cubicBezTo>
                <a:cubicBezTo>
                  <a:pt x="7287" y="3477"/>
                  <a:pt x="7489" y="3537"/>
                  <a:pt x="7680" y="3572"/>
                </a:cubicBezTo>
                <a:cubicBezTo>
                  <a:pt x="9287" y="3906"/>
                  <a:pt x="9954" y="5061"/>
                  <a:pt x="9430" y="6609"/>
                </a:cubicBezTo>
                <a:cubicBezTo>
                  <a:pt x="9371" y="6787"/>
                  <a:pt x="9335" y="7001"/>
                  <a:pt x="9335" y="7204"/>
                </a:cubicBezTo>
                <a:cubicBezTo>
                  <a:pt x="9335" y="7406"/>
                  <a:pt x="9359" y="7597"/>
                  <a:pt x="9430" y="7787"/>
                </a:cubicBezTo>
                <a:cubicBezTo>
                  <a:pt x="9954" y="9347"/>
                  <a:pt x="9287" y="10502"/>
                  <a:pt x="7680" y="10835"/>
                </a:cubicBezTo>
                <a:cubicBezTo>
                  <a:pt x="7489" y="10871"/>
                  <a:pt x="7287" y="10942"/>
                  <a:pt x="7108" y="11050"/>
                </a:cubicBezTo>
                <a:cubicBezTo>
                  <a:pt x="6954" y="11157"/>
                  <a:pt x="6787" y="11276"/>
                  <a:pt x="6656" y="11419"/>
                </a:cubicBezTo>
                <a:cubicBezTo>
                  <a:pt x="6108" y="12038"/>
                  <a:pt x="5501" y="12347"/>
                  <a:pt x="4895" y="12347"/>
                </a:cubicBezTo>
                <a:cubicBezTo>
                  <a:pt x="4290" y="12347"/>
                  <a:pt x="3685" y="12038"/>
                  <a:pt x="3144" y="11419"/>
                </a:cubicBezTo>
                <a:cubicBezTo>
                  <a:pt x="3001" y="11276"/>
                  <a:pt x="2858" y="11133"/>
                  <a:pt x="2679" y="11038"/>
                </a:cubicBezTo>
                <a:cubicBezTo>
                  <a:pt x="2405" y="10883"/>
                  <a:pt x="2108" y="10800"/>
                  <a:pt x="1786" y="10800"/>
                </a:cubicBezTo>
                <a:cubicBezTo>
                  <a:pt x="1477" y="10800"/>
                  <a:pt x="1179" y="10871"/>
                  <a:pt x="893" y="11038"/>
                </a:cubicBezTo>
                <a:cubicBezTo>
                  <a:pt x="619" y="11181"/>
                  <a:pt x="405" y="11407"/>
                  <a:pt x="238" y="11693"/>
                </a:cubicBezTo>
                <a:cubicBezTo>
                  <a:pt x="84" y="11954"/>
                  <a:pt x="0" y="12252"/>
                  <a:pt x="0" y="12585"/>
                </a:cubicBezTo>
                <a:cubicBezTo>
                  <a:pt x="0" y="12895"/>
                  <a:pt x="72" y="13193"/>
                  <a:pt x="238" y="13478"/>
                </a:cubicBezTo>
                <a:cubicBezTo>
                  <a:pt x="381" y="13740"/>
                  <a:pt x="608" y="13967"/>
                  <a:pt x="893" y="14133"/>
                </a:cubicBezTo>
                <a:cubicBezTo>
                  <a:pt x="1155" y="14276"/>
                  <a:pt x="1453" y="14371"/>
                  <a:pt x="1786" y="14371"/>
                </a:cubicBezTo>
                <a:cubicBezTo>
                  <a:pt x="2096" y="14371"/>
                  <a:pt x="2394" y="14288"/>
                  <a:pt x="2679" y="14133"/>
                </a:cubicBezTo>
                <a:cubicBezTo>
                  <a:pt x="2846" y="14038"/>
                  <a:pt x="3001" y="13907"/>
                  <a:pt x="3120" y="13752"/>
                </a:cubicBezTo>
                <a:cubicBezTo>
                  <a:pt x="3667" y="13139"/>
                  <a:pt x="4275" y="12833"/>
                  <a:pt x="4880" y="12833"/>
                </a:cubicBezTo>
                <a:cubicBezTo>
                  <a:pt x="5486" y="12833"/>
                  <a:pt x="6090" y="13139"/>
                  <a:pt x="6632" y="13752"/>
                </a:cubicBezTo>
                <a:cubicBezTo>
                  <a:pt x="6775" y="13907"/>
                  <a:pt x="6918" y="14038"/>
                  <a:pt x="7096" y="14133"/>
                </a:cubicBezTo>
                <a:cubicBezTo>
                  <a:pt x="7370" y="14276"/>
                  <a:pt x="7668" y="14371"/>
                  <a:pt x="7989" y="14371"/>
                </a:cubicBezTo>
                <a:cubicBezTo>
                  <a:pt x="8299" y="14371"/>
                  <a:pt x="8597" y="14288"/>
                  <a:pt x="8882" y="14133"/>
                </a:cubicBezTo>
                <a:cubicBezTo>
                  <a:pt x="9156" y="13979"/>
                  <a:pt x="9371" y="13752"/>
                  <a:pt x="9537" y="13478"/>
                </a:cubicBezTo>
                <a:cubicBezTo>
                  <a:pt x="9692" y="13205"/>
                  <a:pt x="9775" y="12907"/>
                  <a:pt x="9775" y="12585"/>
                </a:cubicBezTo>
                <a:cubicBezTo>
                  <a:pt x="9775" y="12383"/>
                  <a:pt x="9752" y="12193"/>
                  <a:pt x="9692" y="12002"/>
                </a:cubicBezTo>
                <a:cubicBezTo>
                  <a:pt x="9168" y="10442"/>
                  <a:pt x="9835" y="9276"/>
                  <a:pt x="11442" y="8954"/>
                </a:cubicBezTo>
                <a:cubicBezTo>
                  <a:pt x="11633" y="8918"/>
                  <a:pt x="11811" y="8847"/>
                  <a:pt x="11990" y="8740"/>
                </a:cubicBezTo>
                <a:cubicBezTo>
                  <a:pt x="12264" y="8597"/>
                  <a:pt x="12490" y="8371"/>
                  <a:pt x="12645" y="8085"/>
                </a:cubicBezTo>
                <a:cubicBezTo>
                  <a:pt x="12800" y="7823"/>
                  <a:pt x="12883" y="7525"/>
                  <a:pt x="12883" y="7192"/>
                </a:cubicBezTo>
                <a:cubicBezTo>
                  <a:pt x="12919" y="6882"/>
                  <a:pt x="12847" y="6573"/>
                  <a:pt x="12681" y="6287"/>
                </a:cubicBezTo>
                <a:cubicBezTo>
                  <a:pt x="12526" y="6013"/>
                  <a:pt x="12311" y="5799"/>
                  <a:pt x="12026" y="5632"/>
                </a:cubicBezTo>
                <a:cubicBezTo>
                  <a:pt x="11859" y="5537"/>
                  <a:pt x="11668" y="5466"/>
                  <a:pt x="11478" y="5418"/>
                </a:cubicBezTo>
                <a:cubicBezTo>
                  <a:pt x="9871" y="5096"/>
                  <a:pt x="9180" y="3930"/>
                  <a:pt x="9704" y="2370"/>
                </a:cubicBezTo>
                <a:cubicBezTo>
                  <a:pt x="9763" y="2191"/>
                  <a:pt x="9811" y="1989"/>
                  <a:pt x="9811" y="1787"/>
                </a:cubicBezTo>
                <a:cubicBezTo>
                  <a:pt x="9811" y="1477"/>
                  <a:pt x="9728" y="1179"/>
                  <a:pt x="9573" y="894"/>
                </a:cubicBezTo>
                <a:cubicBezTo>
                  <a:pt x="9418" y="632"/>
                  <a:pt x="9192" y="405"/>
                  <a:pt x="8918" y="239"/>
                </a:cubicBezTo>
                <a:cubicBezTo>
                  <a:pt x="8644" y="96"/>
                  <a:pt x="8347" y="1"/>
                  <a:pt x="8025" y="1"/>
                </a:cubicBezTo>
                <a:close/>
              </a:path>
            </a:pathLst>
          </a:custGeom>
          <a:noFill/>
          <a:ln cap="flat" cmpd="sng" w="28575">
            <a:solidFill>
              <a:srgbClr val="8FE3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
          <p:cNvSpPr/>
          <p:nvPr/>
        </p:nvSpPr>
        <p:spPr>
          <a:xfrm rot="-7200060">
            <a:off x="6859206" y="1881903"/>
            <a:ext cx="1892754" cy="2109465"/>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FFC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576">
          <p15:clr>
            <a:srgbClr val="E46962"/>
          </p15:clr>
        </p15:guide>
        <p15:guide id="2" pos="230">
          <p15:clr>
            <a:srgbClr val="E46962"/>
          </p15:clr>
        </p15:guide>
        <p15:guide id="3" pos="2880">
          <p15:clr>
            <a:srgbClr val="E46962"/>
          </p15:clr>
        </p15:guide>
        <p15:guide id="4" pos="4032">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 Blank - Headline only">
  <p:cSld name="CUSTOM">
    <p:bg>
      <p:bgPr>
        <a:solidFill>
          <a:srgbClr val="FFFFFF"/>
        </a:solidFill>
      </p:bgPr>
    </p:bg>
    <p:spTree>
      <p:nvGrpSpPr>
        <p:cNvPr id="184" name="Shape 184"/>
        <p:cNvGrpSpPr/>
        <p:nvPr/>
      </p:nvGrpSpPr>
      <p:grpSpPr>
        <a:xfrm>
          <a:off x="0" y="0"/>
          <a:ext cx="0" cy="0"/>
          <a:chOff x="0" y="0"/>
          <a:chExt cx="0" cy="0"/>
        </a:xfrm>
      </p:grpSpPr>
      <p:sp>
        <p:nvSpPr>
          <p:cNvPr id="185" name="Google Shape;185;p13"/>
          <p:cNvSpPr txBox="1"/>
          <p:nvPr>
            <p:ph type="title"/>
          </p:nvPr>
        </p:nvSpPr>
        <p:spPr>
          <a:xfrm>
            <a:off x="365750" y="227418"/>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6" name="Google Shape;186;p13"/>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187" name="Google Shape;187;p13"/>
          <p:cNvGrpSpPr/>
          <p:nvPr/>
        </p:nvGrpSpPr>
        <p:grpSpPr>
          <a:xfrm>
            <a:off x="8595658" y="390532"/>
            <a:ext cx="228568" cy="209092"/>
            <a:chOff x="238125" y="2160750"/>
            <a:chExt cx="2022725" cy="1850375"/>
          </a:xfrm>
        </p:grpSpPr>
        <p:sp>
          <p:nvSpPr>
            <p:cNvPr id="188" name="Google Shape;188;p13"/>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189" name="Google Shape;189;p13"/>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 Title and text">
  <p:cSld name="CUSTOM_3">
    <p:bg>
      <p:bgPr>
        <a:solidFill>
          <a:srgbClr val="FFFFFF"/>
        </a:solidFill>
      </p:bgPr>
    </p:bg>
    <p:spTree>
      <p:nvGrpSpPr>
        <p:cNvPr id="190" name="Shape 190"/>
        <p:cNvGrpSpPr/>
        <p:nvPr/>
      </p:nvGrpSpPr>
      <p:grpSpPr>
        <a:xfrm>
          <a:off x="0" y="0"/>
          <a:ext cx="0" cy="0"/>
          <a:chOff x="0" y="0"/>
          <a:chExt cx="0" cy="0"/>
        </a:xfrm>
      </p:grpSpPr>
      <p:sp>
        <p:nvSpPr>
          <p:cNvPr id="191" name="Google Shape;191;p14"/>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2" name="Google Shape;192;p14"/>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14"/>
          <p:cNvSpPr txBox="1"/>
          <p:nvPr>
            <p:ph idx="1" type="body"/>
          </p:nvPr>
        </p:nvSpPr>
        <p:spPr>
          <a:xfrm>
            <a:off x="365750" y="960120"/>
            <a:ext cx="81381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194" name="Google Shape;194;p14"/>
          <p:cNvGrpSpPr/>
          <p:nvPr/>
        </p:nvGrpSpPr>
        <p:grpSpPr>
          <a:xfrm>
            <a:off x="8595658" y="390532"/>
            <a:ext cx="228568" cy="209092"/>
            <a:chOff x="238125" y="2160750"/>
            <a:chExt cx="2022725" cy="1850375"/>
          </a:xfrm>
        </p:grpSpPr>
        <p:sp>
          <p:nvSpPr>
            <p:cNvPr id="195" name="Google Shape;195;p14"/>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196" name="Google Shape;196;p14"/>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 Title and 2 columns">
  <p:cSld name="CUSTOM_2_2">
    <p:bg>
      <p:bgPr>
        <a:solidFill>
          <a:srgbClr val="FFFFFF"/>
        </a:solidFill>
      </p:bgPr>
    </p:bg>
    <p:spTree>
      <p:nvGrpSpPr>
        <p:cNvPr id="197" name="Shape 197"/>
        <p:cNvGrpSpPr/>
        <p:nvPr/>
      </p:nvGrpSpPr>
      <p:grpSpPr>
        <a:xfrm>
          <a:off x="0" y="0"/>
          <a:ext cx="0" cy="0"/>
          <a:chOff x="0" y="0"/>
          <a:chExt cx="0" cy="0"/>
        </a:xfrm>
      </p:grpSpPr>
      <p:sp>
        <p:nvSpPr>
          <p:cNvPr id="198" name="Google Shape;198;p15"/>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9" name="Google Shape;199;p15"/>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15"/>
          <p:cNvSpPr txBox="1"/>
          <p:nvPr>
            <p:ph idx="1" type="body"/>
          </p:nvPr>
        </p:nvSpPr>
        <p:spPr>
          <a:xfrm>
            <a:off x="365750" y="960120"/>
            <a:ext cx="34746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1" name="Google Shape;201;p15"/>
          <p:cNvSpPr txBox="1"/>
          <p:nvPr>
            <p:ph idx="2" type="body"/>
          </p:nvPr>
        </p:nvSpPr>
        <p:spPr>
          <a:xfrm>
            <a:off x="5029200" y="960120"/>
            <a:ext cx="34746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202" name="Google Shape;202;p15"/>
          <p:cNvGrpSpPr/>
          <p:nvPr/>
        </p:nvGrpSpPr>
        <p:grpSpPr>
          <a:xfrm>
            <a:off x="8595658" y="390532"/>
            <a:ext cx="228568" cy="209092"/>
            <a:chOff x="238125" y="2160750"/>
            <a:chExt cx="2022725" cy="1850375"/>
          </a:xfrm>
        </p:grpSpPr>
        <p:sp>
          <p:nvSpPr>
            <p:cNvPr id="203" name="Google Shape;203;p15"/>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204" name="Google Shape;204;p15"/>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guide id="3" pos="2419">
          <p15:clr>
            <a:srgbClr val="E46962"/>
          </p15:clr>
        </p15:guide>
        <p15:guide id="4" pos="3168">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 Title and 3 columns">
  <p:cSld name="CUSTOM_2_1">
    <p:bg>
      <p:bgPr>
        <a:solidFill>
          <a:srgbClr val="FFFFFF"/>
        </a:solidFill>
      </p:bgPr>
    </p:bg>
    <p:spTree>
      <p:nvGrpSpPr>
        <p:cNvPr id="205" name="Shape 205"/>
        <p:cNvGrpSpPr/>
        <p:nvPr/>
      </p:nvGrpSpPr>
      <p:grpSpPr>
        <a:xfrm>
          <a:off x="0" y="0"/>
          <a:ext cx="0" cy="0"/>
          <a:chOff x="0" y="0"/>
          <a:chExt cx="0" cy="0"/>
        </a:xfrm>
      </p:grpSpPr>
      <p:sp>
        <p:nvSpPr>
          <p:cNvPr id="206" name="Google Shape;206;p16"/>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7" name="Google Shape;207;p16"/>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208" name="Google Shape;208;p16"/>
          <p:cNvSpPr txBox="1"/>
          <p:nvPr>
            <p:ph idx="1" type="body"/>
          </p:nvPr>
        </p:nvSpPr>
        <p:spPr>
          <a:xfrm>
            <a:off x="365750" y="960120"/>
            <a:ext cx="21945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9" name="Google Shape;209;p16"/>
          <p:cNvSpPr txBox="1"/>
          <p:nvPr>
            <p:ph idx="2" type="body"/>
          </p:nvPr>
        </p:nvSpPr>
        <p:spPr>
          <a:xfrm>
            <a:off x="3337525" y="960120"/>
            <a:ext cx="21945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0" name="Google Shape;210;p16"/>
          <p:cNvSpPr txBox="1"/>
          <p:nvPr>
            <p:ph idx="3" type="body"/>
          </p:nvPr>
        </p:nvSpPr>
        <p:spPr>
          <a:xfrm>
            <a:off x="6309325" y="960120"/>
            <a:ext cx="21945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211" name="Google Shape;211;p16"/>
          <p:cNvGrpSpPr/>
          <p:nvPr/>
        </p:nvGrpSpPr>
        <p:grpSpPr>
          <a:xfrm>
            <a:off x="8595658" y="390532"/>
            <a:ext cx="228568" cy="209092"/>
            <a:chOff x="238125" y="2160750"/>
            <a:chExt cx="2022725" cy="1850375"/>
          </a:xfrm>
        </p:grpSpPr>
        <p:sp>
          <p:nvSpPr>
            <p:cNvPr id="212" name="Google Shape;212;p16"/>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213" name="Google Shape;213;p16"/>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guide id="3" pos="1613">
          <p15:clr>
            <a:srgbClr val="E46962"/>
          </p15:clr>
        </p15:guide>
        <p15:guide id="4" pos="2102">
          <p15:clr>
            <a:srgbClr val="E46962"/>
          </p15:clr>
        </p15:guide>
        <p15:guide id="5" pos="3485">
          <p15:clr>
            <a:srgbClr val="E46962"/>
          </p15:clr>
        </p15:guide>
        <p15:guide id="6" pos="3974">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 Title 4 columns">
  <p:cSld name="CUSTOM_2_1_1_1_1">
    <p:bg>
      <p:bgPr>
        <a:solidFill>
          <a:srgbClr val="FFFFFF"/>
        </a:solidFill>
      </p:bgPr>
    </p:bg>
    <p:spTree>
      <p:nvGrpSpPr>
        <p:cNvPr id="214" name="Shape 214"/>
        <p:cNvGrpSpPr/>
        <p:nvPr/>
      </p:nvGrpSpPr>
      <p:grpSpPr>
        <a:xfrm>
          <a:off x="0" y="0"/>
          <a:ext cx="0" cy="0"/>
          <a:chOff x="0" y="0"/>
          <a:chExt cx="0" cy="0"/>
        </a:xfrm>
      </p:grpSpPr>
      <p:sp>
        <p:nvSpPr>
          <p:cNvPr id="215" name="Google Shape;215;p17"/>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6" name="Google Shape;216;p17"/>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217" name="Google Shape;217;p17"/>
          <p:cNvSpPr txBox="1"/>
          <p:nvPr>
            <p:ph idx="1" type="body"/>
          </p:nvPr>
        </p:nvSpPr>
        <p:spPr>
          <a:xfrm>
            <a:off x="365750" y="960120"/>
            <a:ext cx="15888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8" name="Google Shape;218;p17"/>
          <p:cNvSpPr txBox="1"/>
          <p:nvPr>
            <p:ph idx="2" type="body"/>
          </p:nvPr>
        </p:nvSpPr>
        <p:spPr>
          <a:xfrm>
            <a:off x="4731900" y="960120"/>
            <a:ext cx="15888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9" name="Google Shape;219;p17"/>
          <p:cNvSpPr txBox="1"/>
          <p:nvPr>
            <p:ph idx="3" type="body"/>
          </p:nvPr>
        </p:nvSpPr>
        <p:spPr>
          <a:xfrm>
            <a:off x="2548850" y="960120"/>
            <a:ext cx="15888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0" name="Google Shape;220;p17"/>
          <p:cNvSpPr txBox="1"/>
          <p:nvPr>
            <p:ph idx="4" type="body"/>
          </p:nvPr>
        </p:nvSpPr>
        <p:spPr>
          <a:xfrm>
            <a:off x="6915000" y="960120"/>
            <a:ext cx="15888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221" name="Google Shape;221;p17"/>
          <p:cNvGrpSpPr/>
          <p:nvPr/>
        </p:nvGrpSpPr>
        <p:grpSpPr>
          <a:xfrm>
            <a:off x="8595658" y="390532"/>
            <a:ext cx="228568" cy="209092"/>
            <a:chOff x="238125" y="2160750"/>
            <a:chExt cx="2022725" cy="1850375"/>
          </a:xfrm>
        </p:grpSpPr>
        <p:sp>
          <p:nvSpPr>
            <p:cNvPr id="222" name="Google Shape;222;p17"/>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223" name="Google Shape;223;p17"/>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guide id="3" pos="1231">
          <p15:clr>
            <a:srgbClr val="E46962"/>
          </p15:clr>
        </p15:guide>
        <p15:guide id="4" pos="1606">
          <p15:clr>
            <a:srgbClr val="E46962"/>
          </p15:clr>
        </p15:guide>
        <p15:guide id="5" pos="3982">
          <p15:clr>
            <a:srgbClr val="E46962"/>
          </p15:clr>
        </p15:guide>
        <p15:guide id="6" pos="4356">
          <p15:clr>
            <a:srgbClr val="E46962"/>
          </p15:clr>
        </p15:guide>
        <p15:guide id="7" pos="2606">
          <p15:clr>
            <a:srgbClr val="E46962"/>
          </p15:clr>
        </p15:guide>
        <p15:guide id="8" pos="2981">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 Title 3 columns w eyebrow">
  <p:cSld name="CUSTOM_2_1_3_2_1_1">
    <p:bg>
      <p:bgPr>
        <a:solidFill>
          <a:srgbClr val="FFFFFF"/>
        </a:solidFill>
      </p:bgPr>
    </p:bg>
    <p:spTree>
      <p:nvGrpSpPr>
        <p:cNvPr id="224" name="Shape 224"/>
        <p:cNvGrpSpPr/>
        <p:nvPr/>
      </p:nvGrpSpPr>
      <p:grpSpPr>
        <a:xfrm>
          <a:off x="0" y="0"/>
          <a:ext cx="0" cy="0"/>
          <a:chOff x="0" y="0"/>
          <a:chExt cx="0" cy="0"/>
        </a:xfrm>
      </p:grpSpPr>
      <p:sp>
        <p:nvSpPr>
          <p:cNvPr id="225" name="Google Shape;225;p18"/>
          <p:cNvSpPr/>
          <p:nvPr>
            <p:ph idx="2" type="pic"/>
          </p:nvPr>
        </p:nvSpPr>
        <p:spPr>
          <a:xfrm>
            <a:off x="367550" y="1280160"/>
            <a:ext cx="2194500" cy="1280700"/>
          </a:xfrm>
          <a:prstGeom prst="rect">
            <a:avLst/>
          </a:prstGeom>
          <a:noFill/>
          <a:ln>
            <a:noFill/>
          </a:ln>
        </p:spPr>
      </p:sp>
      <p:sp>
        <p:nvSpPr>
          <p:cNvPr id="226" name="Google Shape;226;p18"/>
          <p:cNvSpPr txBox="1"/>
          <p:nvPr>
            <p:ph type="title"/>
          </p:nvPr>
        </p:nvSpPr>
        <p:spPr>
          <a:xfrm>
            <a:off x="365750" y="54864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7" name="Google Shape;227;p18"/>
          <p:cNvSpPr txBox="1"/>
          <p:nvPr>
            <p:ph idx="1" type="subTitle"/>
          </p:nvPr>
        </p:nvSpPr>
        <p:spPr>
          <a:xfrm>
            <a:off x="365760" y="274450"/>
            <a:ext cx="7863900" cy="2742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 name="Google Shape;228;p18"/>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229" name="Google Shape;229;p18"/>
          <p:cNvGrpSpPr/>
          <p:nvPr/>
        </p:nvGrpSpPr>
        <p:grpSpPr>
          <a:xfrm>
            <a:off x="8595658" y="390532"/>
            <a:ext cx="228568" cy="209092"/>
            <a:chOff x="238125" y="2160750"/>
            <a:chExt cx="2022725" cy="1850375"/>
          </a:xfrm>
        </p:grpSpPr>
        <p:sp>
          <p:nvSpPr>
            <p:cNvPr id="230" name="Google Shape;230;p18"/>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231" name="Google Shape;231;p18"/>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232" name="Google Shape;232;p18"/>
          <p:cNvSpPr txBox="1"/>
          <p:nvPr>
            <p:ph idx="3" type="subTitle"/>
          </p:nvPr>
        </p:nvSpPr>
        <p:spPr>
          <a:xfrm>
            <a:off x="365750" y="2743200"/>
            <a:ext cx="2194500" cy="548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600"/>
              <a:buNone/>
              <a:defRPr b="1" sz="1600"/>
            </a:lvl2pPr>
            <a:lvl3pPr lvl="2">
              <a:spcBef>
                <a:spcPts val="0"/>
              </a:spcBef>
              <a:spcAft>
                <a:spcPts val="0"/>
              </a:spcAft>
              <a:buSzPts val="1600"/>
              <a:buNone/>
              <a:defRPr b="1" sz="1600"/>
            </a:lvl3pPr>
            <a:lvl4pPr lvl="3">
              <a:spcBef>
                <a:spcPts val="0"/>
              </a:spcBef>
              <a:spcAft>
                <a:spcPts val="0"/>
              </a:spcAft>
              <a:buSzPts val="1600"/>
              <a:buNone/>
              <a:defRPr b="1" sz="1600"/>
            </a:lvl4pPr>
            <a:lvl5pPr lvl="4">
              <a:spcBef>
                <a:spcPts val="0"/>
              </a:spcBef>
              <a:spcAft>
                <a:spcPts val="0"/>
              </a:spcAft>
              <a:buSzPts val="1600"/>
              <a:buNone/>
              <a:defRPr b="1" sz="1600"/>
            </a:lvl5pPr>
            <a:lvl6pPr lvl="5">
              <a:spcBef>
                <a:spcPts val="0"/>
              </a:spcBef>
              <a:spcAft>
                <a:spcPts val="0"/>
              </a:spcAft>
              <a:buSzPts val="1600"/>
              <a:buNone/>
              <a:defRPr b="1" sz="1600"/>
            </a:lvl6pPr>
            <a:lvl7pPr lvl="6">
              <a:spcBef>
                <a:spcPts val="0"/>
              </a:spcBef>
              <a:spcAft>
                <a:spcPts val="0"/>
              </a:spcAft>
              <a:buSzPts val="1600"/>
              <a:buNone/>
              <a:defRPr b="1" sz="1600"/>
            </a:lvl7pPr>
            <a:lvl8pPr lvl="7">
              <a:spcBef>
                <a:spcPts val="0"/>
              </a:spcBef>
              <a:spcAft>
                <a:spcPts val="0"/>
              </a:spcAft>
              <a:buSzPts val="1600"/>
              <a:buNone/>
              <a:defRPr b="1" sz="1600"/>
            </a:lvl8pPr>
            <a:lvl9pPr lvl="8">
              <a:spcBef>
                <a:spcPts val="0"/>
              </a:spcBef>
              <a:spcAft>
                <a:spcPts val="0"/>
              </a:spcAft>
              <a:buSzPts val="1600"/>
              <a:buNone/>
              <a:defRPr b="1" sz="1600"/>
            </a:lvl9pPr>
          </a:lstStyle>
          <a:p/>
        </p:txBody>
      </p:sp>
      <p:sp>
        <p:nvSpPr>
          <p:cNvPr id="233" name="Google Shape;233;p18"/>
          <p:cNvSpPr/>
          <p:nvPr>
            <p:ph idx="4" type="pic"/>
          </p:nvPr>
        </p:nvSpPr>
        <p:spPr>
          <a:xfrm>
            <a:off x="3337560" y="1280160"/>
            <a:ext cx="2194500" cy="1280700"/>
          </a:xfrm>
          <a:prstGeom prst="rect">
            <a:avLst/>
          </a:prstGeom>
          <a:noFill/>
          <a:ln>
            <a:noFill/>
          </a:ln>
        </p:spPr>
      </p:sp>
      <p:sp>
        <p:nvSpPr>
          <p:cNvPr id="234" name="Google Shape;234;p18"/>
          <p:cNvSpPr/>
          <p:nvPr>
            <p:ph idx="5" type="pic"/>
          </p:nvPr>
        </p:nvSpPr>
        <p:spPr>
          <a:xfrm>
            <a:off x="6309360" y="1280160"/>
            <a:ext cx="2194500" cy="1280700"/>
          </a:xfrm>
          <a:prstGeom prst="rect">
            <a:avLst/>
          </a:prstGeom>
          <a:noFill/>
          <a:ln>
            <a:noFill/>
          </a:ln>
        </p:spPr>
      </p:sp>
      <p:sp>
        <p:nvSpPr>
          <p:cNvPr id="235" name="Google Shape;235;p18"/>
          <p:cNvSpPr txBox="1"/>
          <p:nvPr>
            <p:ph idx="6" type="subTitle"/>
          </p:nvPr>
        </p:nvSpPr>
        <p:spPr>
          <a:xfrm>
            <a:off x="3337550" y="2743200"/>
            <a:ext cx="2194500" cy="548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600"/>
              <a:buNone/>
              <a:defRPr b="1" sz="1600"/>
            </a:lvl2pPr>
            <a:lvl3pPr lvl="2">
              <a:spcBef>
                <a:spcPts val="0"/>
              </a:spcBef>
              <a:spcAft>
                <a:spcPts val="0"/>
              </a:spcAft>
              <a:buSzPts val="1600"/>
              <a:buNone/>
              <a:defRPr b="1" sz="1600"/>
            </a:lvl3pPr>
            <a:lvl4pPr lvl="3">
              <a:spcBef>
                <a:spcPts val="0"/>
              </a:spcBef>
              <a:spcAft>
                <a:spcPts val="0"/>
              </a:spcAft>
              <a:buSzPts val="1600"/>
              <a:buNone/>
              <a:defRPr b="1" sz="1600"/>
            </a:lvl4pPr>
            <a:lvl5pPr lvl="4">
              <a:spcBef>
                <a:spcPts val="0"/>
              </a:spcBef>
              <a:spcAft>
                <a:spcPts val="0"/>
              </a:spcAft>
              <a:buSzPts val="1600"/>
              <a:buNone/>
              <a:defRPr b="1" sz="1600"/>
            </a:lvl5pPr>
            <a:lvl6pPr lvl="5">
              <a:spcBef>
                <a:spcPts val="0"/>
              </a:spcBef>
              <a:spcAft>
                <a:spcPts val="0"/>
              </a:spcAft>
              <a:buSzPts val="1600"/>
              <a:buNone/>
              <a:defRPr b="1" sz="1600"/>
            </a:lvl6pPr>
            <a:lvl7pPr lvl="6">
              <a:spcBef>
                <a:spcPts val="0"/>
              </a:spcBef>
              <a:spcAft>
                <a:spcPts val="0"/>
              </a:spcAft>
              <a:buSzPts val="1600"/>
              <a:buNone/>
              <a:defRPr b="1" sz="1600"/>
            </a:lvl7pPr>
            <a:lvl8pPr lvl="7">
              <a:spcBef>
                <a:spcPts val="0"/>
              </a:spcBef>
              <a:spcAft>
                <a:spcPts val="0"/>
              </a:spcAft>
              <a:buSzPts val="1600"/>
              <a:buNone/>
              <a:defRPr b="1" sz="1600"/>
            </a:lvl8pPr>
            <a:lvl9pPr lvl="8">
              <a:spcBef>
                <a:spcPts val="0"/>
              </a:spcBef>
              <a:spcAft>
                <a:spcPts val="0"/>
              </a:spcAft>
              <a:buSzPts val="1600"/>
              <a:buNone/>
              <a:defRPr b="1" sz="1600"/>
            </a:lvl9pPr>
          </a:lstStyle>
          <a:p/>
        </p:txBody>
      </p:sp>
      <p:sp>
        <p:nvSpPr>
          <p:cNvPr id="236" name="Google Shape;236;p18"/>
          <p:cNvSpPr txBox="1"/>
          <p:nvPr>
            <p:ph idx="7" type="subTitle"/>
          </p:nvPr>
        </p:nvSpPr>
        <p:spPr>
          <a:xfrm>
            <a:off x="6309350" y="2743200"/>
            <a:ext cx="2194500" cy="548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600"/>
              <a:buNone/>
              <a:defRPr b="1" sz="1600"/>
            </a:lvl2pPr>
            <a:lvl3pPr lvl="2">
              <a:spcBef>
                <a:spcPts val="0"/>
              </a:spcBef>
              <a:spcAft>
                <a:spcPts val="0"/>
              </a:spcAft>
              <a:buSzPts val="1600"/>
              <a:buNone/>
              <a:defRPr b="1" sz="1600"/>
            </a:lvl3pPr>
            <a:lvl4pPr lvl="3">
              <a:spcBef>
                <a:spcPts val="0"/>
              </a:spcBef>
              <a:spcAft>
                <a:spcPts val="0"/>
              </a:spcAft>
              <a:buSzPts val="1600"/>
              <a:buNone/>
              <a:defRPr b="1" sz="1600"/>
            </a:lvl4pPr>
            <a:lvl5pPr lvl="4">
              <a:spcBef>
                <a:spcPts val="0"/>
              </a:spcBef>
              <a:spcAft>
                <a:spcPts val="0"/>
              </a:spcAft>
              <a:buSzPts val="1600"/>
              <a:buNone/>
              <a:defRPr b="1" sz="1600"/>
            </a:lvl5pPr>
            <a:lvl6pPr lvl="5">
              <a:spcBef>
                <a:spcPts val="0"/>
              </a:spcBef>
              <a:spcAft>
                <a:spcPts val="0"/>
              </a:spcAft>
              <a:buSzPts val="1600"/>
              <a:buNone/>
              <a:defRPr b="1" sz="1600"/>
            </a:lvl6pPr>
            <a:lvl7pPr lvl="6">
              <a:spcBef>
                <a:spcPts val="0"/>
              </a:spcBef>
              <a:spcAft>
                <a:spcPts val="0"/>
              </a:spcAft>
              <a:buSzPts val="1600"/>
              <a:buNone/>
              <a:defRPr b="1" sz="1600"/>
            </a:lvl7pPr>
            <a:lvl8pPr lvl="7">
              <a:spcBef>
                <a:spcPts val="0"/>
              </a:spcBef>
              <a:spcAft>
                <a:spcPts val="0"/>
              </a:spcAft>
              <a:buSzPts val="1600"/>
              <a:buNone/>
              <a:defRPr b="1" sz="1600"/>
            </a:lvl8pPr>
            <a:lvl9pPr lvl="8">
              <a:spcBef>
                <a:spcPts val="0"/>
              </a:spcBef>
              <a:spcAft>
                <a:spcPts val="0"/>
              </a:spcAft>
              <a:buSzPts val="1600"/>
              <a:buNone/>
              <a:defRPr b="1" sz="1600"/>
            </a:lvl9pPr>
          </a:lstStyle>
          <a:p/>
        </p:txBody>
      </p:sp>
      <p:sp>
        <p:nvSpPr>
          <p:cNvPr id="237" name="Google Shape;237;p18"/>
          <p:cNvSpPr txBox="1"/>
          <p:nvPr>
            <p:ph idx="8" type="body"/>
          </p:nvPr>
        </p:nvSpPr>
        <p:spPr>
          <a:xfrm>
            <a:off x="365760" y="3200400"/>
            <a:ext cx="2194500" cy="1554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8" name="Google Shape;238;p18"/>
          <p:cNvSpPr txBox="1"/>
          <p:nvPr>
            <p:ph idx="9" type="body"/>
          </p:nvPr>
        </p:nvSpPr>
        <p:spPr>
          <a:xfrm>
            <a:off x="3337560" y="3200400"/>
            <a:ext cx="2194500" cy="1554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9" name="Google Shape;239;p18"/>
          <p:cNvSpPr txBox="1"/>
          <p:nvPr>
            <p:ph idx="13" type="body"/>
          </p:nvPr>
        </p:nvSpPr>
        <p:spPr>
          <a:xfrm>
            <a:off x="6309360" y="3200400"/>
            <a:ext cx="2194500" cy="1554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guide id="3" pos="1613">
          <p15:clr>
            <a:srgbClr val="E46962"/>
          </p15:clr>
        </p15:guide>
        <p15:guide id="4" pos="2102">
          <p15:clr>
            <a:srgbClr val="E46962"/>
          </p15:clr>
        </p15:guide>
        <p15:guide id="5" pos="3485">
          <p15:clr>
            <a:srgbClr val="E46962"/>
          </p15:clr>
        </p15:guide>
        <p15:guide id="6" pos="3974">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 Title 1 column w eyebrow ">
  <p:cSld name="CUSTOM_3_2_1_1_2">
    <p:bg>
      <p:bgPr>
        <a:solidFill>
          <a:schemeClr val="lt2"/>
        </a:solidFill>
      </p:bgPr>
    </p:bg>
    <p:spTree>
      <p:nvGrpSpPr>
        <p:cNvPr id="240" name="Shape 240"/>
        <p:cNvGrpSpPr/>
        <p:nvPr/>
      </p:nvGrpSpPr>
      <p:grpSpPr>
        <a:xfrm>
          <a:off x="0" y="0"/>
          <a:ext cx="0" cy="0"/>
          <a:chOff x="0" y="0"/>
          <a:chExt cx="0" cy="0"/>
        </a:xfrm>
      </p:grpSpPr>
      <p:sp>
        <p:nvSpPr>
          <p:cNvPr id="241" name="Google Shape;241;p19"/>
          <p:cNvSpPr txBox="1"/>
          <p:nvPr>
            <p:ph type="title"/>
          </p:nvPr>
        </p:nvSpPr>
        <p:spPr>
          <a:xfrm>
            <a:off x="365750" y="54864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2" name="Google Shape;242;p19"/>
          <p:cNvSpPr txBox="1"/>
          <p:nvPr>
            <p:ph idx="1" type="subTitle"/>
          </p:nvPr>
        </p:nvSpPr>
        <p:spPr>
          <a:xfrm>
            <a:off x="365760" y="274450"/>
            <a:ext cx="7863900" cy="2742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3" name="Google Shape;243;p19"/>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244" name="Google Shape;244;p19"/>
          <p:cNvSpPr txBox="1"/>
          <p:nvPr>
            <p:ph idx="2" type="body"/>
          </p:nvPr>
        </p:nvSpPr>
        <p:spPr>
          <a:xfrm>
            <a:off x="365750" y="1737360"/>
            <a:ext cx="8138100" cy="2890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245" name="Google Shape;245;p19"/>
          <p:cNvGrpSpPr/>
          <p:nvPr/>
        </p:nvGrpSpPr>
        <p:grpSpPr>
          <a:xfrm>
            <a:off x="8595658" y="390532"/>
            <a:ext cx="228568" cy="209092"/>
            <a:chOff x="238125" y="2160750"/>
            <a:chExt cx="2022725" cy="1850375"/>
          </a:xfrm>
        </p:grpSpPr>
        <p:sp>
          <p:nvSpPr>
            <p:cNvPr id="246" name="Google Shape;246;p19"/>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247" name="Google Shape;247;p19"/>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248" name="Google Shape;248;p19"/>
          <p:cNvSpPr txBox="1"/>
          <p:nvPr>
            <p:ph idx="3" type="subTitle"/>
          </p:nvPr>
        </p:nvSpPr>
        <p:spPr>
          <a:xfrm>
            <a:off x="365760" y="1280160"/>
            <a:ext cx="4260300" cy="269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9" name="Google Shape;249;p19"/>
          <p:cNvSpPr/>
          <p:nvPr/>
        </p:nvSpPr>
        <p:spPr>
          <a:xfrm flipH="1" rot="-1799980">
            <a:off x="6830109" y="3850918"/>
            <a:ext cx="3717570" cy="1355400"/>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noFill/>
          <a:ln cap="flat" cmpd="sng" w="28575">
            <a:solidFill>
              <a:srgbClr val="0A619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 Title 2 column w eyebrow ">
  <p:cSld name="CUSTOM_3_2_1_1_1_2">
    <p:bg>
      <p:bgPr>
        <a:solidFill>
          <a:schemeClr val="lt2"/>
        </a:solidFill>
      </p:bgPr>
    </p:bg>
    <p:spTree>
      <p:nvGrpSpPr>
        <p:cNvPr id="250" name="Shape 250"/>
        <p:cNvGrpSpPr/>
        <p:nvPr/>
      </p:nvGrpSpPr>
      <p:grpSpPr>
        <a:xfrm>
          <a:off x="0" y="0"/>
          <a:ext cx="0" cy="0"/>
          <a:chOff x="0" y="0"/>
          <a:chExt cx="0" cy="0"/>
        </a:xfrm>
      </p:grpSpPr>
      <p:sp>
        <p:nvSpPr>
          <p:cNvPr id="251" name="Google Shape;251;p20"/>
          <p:cNvSpPr txBox="1"/>
          <p:nvPr>
            <p:ph type="title"/>
          </p:nvPr>
        </p:nvSpPr>
        <p:spPr>
          <a:xfrm>
            <a:off x="365750" y="54864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2" name="Google Shape;252;p20"/>
          <p:cNvSpPr txBox="1"/>
          <p:nvPr>
            <p:ph idx="1" type="subTitle"/>
          </p:nvPr>
        </p:nvSpPr>
        <p:spPr>
          <a:xfrm>
            <a:off x="365760" y="274450"/>
            <a:ext cx="7863900" cy="2742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3" name="Google Shape;253;p20"/>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254" name="Google Shape;254;p20"/>
          <p:cNvSpPr txBox="1"/>
          <p:nvPr>
            <p:ph idx="2" type="body"/>
          </p:nvPr>
        </p:nvSpPr>
        <p:spPr>
          <a:xfrm>
            <a:off x="365750" y="1737360"/>
            <a:ext cx="34746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255" name="Google Shape;255;p20"/>
          <p:cNvGrpSpPr/>
          <p:nvPr/>
        </p:nvGrpSpPr>
        <p:grpSpPr>
          <a:xfrm>
            <a:off x="8595658" y="390532"/>
            <a:ext cx="228568" cy="209092"/>
            <a:chOff x="238125" y="2160750"/>
            <a:chExt cx="2022725" cy="1850375"/>
          </a:xfrm>
        </p:grpSpPr>
        <p:sp>
          <p:nvSpPr>
            <p:cNvPr id="256" name="Google Shape;256;p20"/>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257" name="Google Shape;257;p20"/>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258" name="Google Shape;258;p20"/>
          <p:cNvSpPr txBox="1"/>
          <p:nvPr>
            <p:ph idx="3" type="subTitle"/>
          </p:nvPr>
        </p:nvSpPr>
        <p:spPr>
          <a:xfrm>
            <a:off x="365760" y="1280160"/>
            <a:ext cx="3474600" cy="365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20"/>
          <p:cNvSpPr txBox="1"/>
          <p:nvPr>
            <p:ph idx="4" type="body"/>
          </p:nvPr>
        </p:nvSpPr>
        <p:spPr>
          <a:xfrm>
            <a:off x="5029200" y="1737350"/>
            <a:ext cx="34746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60" name="Google Shape;260;p20"/>
          <p:cNvSpPr txBox="1"/>
          <p:nvPr>
            <p:ph idx="5" type="subTitle"/>
          </p:nvPr>
        </p:nvSpPr>
        <p:spPr>
          <a:xfrm>
            <a:off x="5029200" y="1280150"/>
            <a:ext cx="3474600" cy="365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1" name="Google Shape;261;p20"/>
          <p:cNvSpPr/>
          <p:nvPr/>
        </p:nvSpPr>
        <p:spPr>
          <a:xfrm rot="8993546">
            <a:off x="4604992" y="3639601"/>
            <a:ext cx="7544804" cy="2750779"/>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Opening Slide 2">
  <p:cSld name="CUSTOM_1_1_2">
    <p:bg>
      <p:bgPr>
        <a:solidFill>
          <a:srgbClr val="214931"/>
        </a:solidFill>
      </p:bgPr>
    </p:bg>
    <p:spTree>
      <p:nvGrpSpPr>
        <p:cNvPr id="16" name="Shape 16"/>
        <p:cNvGrpSpPr/>
        <p:nvPr/>
      </p:nvGrpSpPr>
      <p:grpSpPr>
        <a:xfrm>
          <a:off x="0" y="0"/>
          <a:ext cx="0" cy="0"/>
          <a:chOff x="0" y="0"/>
          <a:chExt cx="0" cy="0"/>
        </a:xfrm>
      </p:grpSpPr>
      <p:sp>
        <p:nvSpPr>
          <p:cNvPr id="17" name="Google Shape;17;p3"/>
          <p:cNvSpPr txBox="1"/>
          <p:nvPr>
            <p:ph type="title"/>
          </p:nvPr>
        </p:nvSpPr>
        <p:spPr>
          <a:xfrm>
            <a:off x="914400" y="1723924"/>
            <a:ext cx="61722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18" name="Google Shape;18;p3"/>
          <p:cNvSpPr txBox="1"/>
          <p:nvPr>
            <p:ph idx="1" type="subTitle"/>
          </p:nvPr>
        </p:nvSpPr>
        <p:spPr>
          <a:xfrm>
            <a:off x="914400" y="3380225"/>
            <a:ext cx="3657600" cy="5493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grpSp>
        <p:nvGrpSpPr>
          <p:cNvPr id="19" name="Google Shape;19;p3"/>
          <p:cNvGrpSpPr/>
          <p:nvPr/>
        </p:nvGrpSpPr>
        <p:grpSpPr>
          <a:xfrm>
            <a:off x="914393" y="606369"/>
            <a:ext cx="914107" cy="308023"/>
            <a:chOff x="378568" y="306394"/>
            <a:chExt cx="914107" cy="308023"/>
          </a:xfrm>
        </p:grpSpPr>
        <p:sp>
          <p:nvSpPr>
            <p:cNvPr id="20" name="Google Shape;20;p3"/>
            <p:cNvSpPr/>
            <p:nvPr/>
          </p:nvSpPr>
          <p:spPr>
            <a:xfrm>
              <a:off x="378568" y="306394"/>
              <a:ext cx="914107" cy="308023"/>
            </a:xfrm>
            <a:custGeom>
              <a:rect b="b" l="l" r="r" t="t"/>
              <a:pathLst>
                <a:path extrusionOk="0" h="93624" w="284547">
                  <a:moveTo>
                    <a:pt x="275962" y="0"/>
                  </a:moveTo>
                  <a:cubicBezTo>
                    <a:pt x="274498" y="0"/>
                    <a:pt x="273035" y="390"/>
                    <a:pt x="271669" y="1171"/>
                  </a:cubicBezTo>
                  <a:cubicBezTo>
                    <a:pt x="270401" y="1886"/>
                    <a:pt x="269295" y="2959"/>
                    <a:pt x="268515" y="4293"/>
                  </a:cubicBezTo>
                  <a:cubicBezTo>
                    <a:pt x="267799" y="5561"/>
                    <a:pt x="267376" y="7024"/>
                    <a:pt x="267376" y="8585"/>
                  </a:cubicBezTo>
                  <a:cubicBezTo>
                    <a:pt x="267376" y="10049"/>
                    <a:pt x="267734" y="11544"/>
                    <a:pt x="268515" y="12878"/>
                  </a:cubicBezTo>
                  <a:cubicBezTo>
                    <a:pt x="269263" y="14146"/>
                    <a:pt x="270303" y="15252"/>
                    <a:pt x="271669" y="16032"/>
                  </a:cubicBezTo>
                  <a:cubicBezTo>
                    <a:pt x="272937" y="16780"/>
                    <a:pt x="274401" y="17170"/>
                    <a:pt x="275962" y="17170"/>
                  </a:cubicBezTo>
                  <a:cubicBezTo>
                    <a:pt x="277425" y="17170"/>
                    <a:pt x="278888" y="16813"/>
                    <a:pt x="280254" y="16032"/>
                  </a:cubicBezTo>
                  <a:cubicBezTo>
                    <a:pt x="281522" y="15317"/>
                    <a:pt x="282628" y="14244"/>
                    <a:pt x="283409" y="12878"/>
                  </a:cubicBezTo>
                  <a:cubicBezTo>
                    <a:pt x="284124" y="11642"/>
                    <a:pt x="284547" y="10179"/>
                    <a:pt x="284547" y="8585"/>
                  </a:cubicBezTo>
                  <a:cubicBezTo>
                    <a:pt x="284547" y="7154"/>
                    <a:pt x="284189" y="5658"/>
                    <a:pt x="283409" y="4293"/>
                  </a:cubicBezTo>
                  <a:cubicBezTo>
                    <a:pt x="282661" y="3024"/>
                    <a:pt x="281620" y="1951"/>
                    <a:pt x="280254" y="1171"/>
                  </a:cubicBezTo>
                  <a:cubicBezTo>
                    <a:pt x="278986" y="423"/>
                    <a:pt x="277523" y="0"/>
                    <a:pt x="275962" y="0"/>
                  </a:cubicBezTo>
                  <a:close/>
                  <a:moveTo>
                    <a:pt x="8585" y="46731"/>
                  </a:moveTo>
                  <a:cubicBezTo>
                    <a:pt x="7122" y="46731"/>
                    <a:pt x="5658" y="47088"/>
                    <a:pt x="4293" y="47869"/>
                  </a:cubicBezTo>
                  <a:cubicBezTo>
                    <a:pt x="3024" y="48584"/>
                    <a:pt x="1919" y="49657"/>
                    <a:pt x="1138" y="51023"/>
                  </a:cubicBezTo>
                  <a:cubicBezTo>
                    <a:pt x="423" y="52291"/>
                    <a:pt x="0" y="53755"/>
                    <a:pt x="0" y="55316"/>
                  </a:cubicBezTo>
                  <a:cubicBezTo>
                    <a:pt x="0" y="56779"/>
                    <a:pt x="358" y="58242"/>
                    <a:pt x="1138" y="59608"/>
                  </a:cubicBezTo>
                  <a:cubicBezTo>
                    <a:pt x="1886" y="60877"/>
                    <a:pt x="2927" y="61950"/>
                    <a:pt x="4293" y="62730"/>
                  </a:cubicBezTo>
                  <a:cubicBezTo>
                    <a:pt x="5561" y="63478"/>
                    <a:pt x="7024" y="63901"/>
                    <a:pt x="8585" y="63901"/>
                  </a:cubicBezTo>
                  <a:cubicBezTo>
                    <a:pt x="9528" y="63901"/>
                    <a:pt x="10471" y="63738"/>
                    <a:pt x="11349" y="63446"/>
                  </a:cubicBezTo>
                  <a:cubicBezTo>
                    <a:pt x="13037" y="62876"/>
                    <a:pt x="14625" y="62598"/>
                    <a:pt x="16090" y="62598"/>
                  </a:cubicBezTo>
                  <a:cubicBezTo>
                    <a:pt x="18971" y="62598"/>
                    <a:pt x="21375" y="63674"/>
                    <a:pt x="23121" y="65722"/>
                  </a:cubicBezTo>
                  <a:cubicBezTo>
                    <a:pt x="25365" y="68291"/>
                    <a:pt x="25365" y="72031"/>
                    <a:pt x="23154" y="74632"/>
                  </a:cubicBezTo>
                  <a:cubicBezTo>
                    <a:pt x="21372" y="76675"/>
                    <a:pt x="18952" y="77759"/>
                    <a:pt x="16057" y="77759"/>
                  </a:cubicBezTo>
                  <a:cubicBezTo>
                    <a:pt x="14620" y="77759"/>
                    <a:pt x="13065" y="77492"/>
                    <a:pt x="11414" y="76941"/>
                  </a:cubicBezTo>
                  <a:cubicBezTo>
                    <a:pt x="10536" y="76616"/>
                    <a:pt x="9561" y="76453"/>
                    <a:pt x="8585" y="76453"/>
                  </a:cubicBezTo>
                  <a:cubicBezTo>
                    <a:pt x="7122" y="76453"/>
                    <a:pt x="5658" y="76844"/>
                    <a:pt x="4293" y="77624"/>
                  </a:cubicBezTo>
                  <a:cubicBezTo>
                    <a:pt x="3024" y="78339"/>
                    <a:pt x="1919" y="79413"/>
                    <a:pt x="1138" y="80746"/>
                  </a:cubicBezTo>
                  <a:cubicBezTo>
                    <a:pt x="423" y="82014"/>
                    <a:pt x="0" y="83478"/>
                    <a:pt x="0" y="85038"/>
                  </a:cubicBezTo>
                  <a:cubicBezTo>
                    <a:pt x="0" y="86502"/>
                    <a:pt x="358" y="87998"/>
                    <a:pt x="1138" y="89331"/>
                  </a:cubicBezTo>
                  <a:cubicBezTo>
                    <a:pt x="1886" y="90599"/>
                    <a:pt x="2927" y="91705"/>
                    <a:pt x="4293" y="92485"/>
                  </a:cubicBezTo>
                  <a:cubicBezTo>
                    <a:pt x="5561" y="93201"/>
                    <a:pt x="7024" y="93624"/>
                    <a:pt x="8585" y="93624"/>
                  </a:cubicBezTo>
                  <a:cubicBezTo>
                    <a:pt x="10049" y="93624"/>
                    <a:pt x="11512" y="93266"/>
                    <a:pt x="12878" y="92485"/>
                  </a:cubicBezTo>
                  <a:cubicBezTo>
                    <a:pt x="14146" y="91770"/>
                    <a:pt x="15252" y="90697"/>
                    <a:pt x="16032" y="89331"/>
                  </a:cubicBezTo>
                  <a:cubicBezTo>
                    <a:pt x="16487" y="88551"/>
                    <a:pt x="16813" y="87640"/>
                    <a:pt x="17008" y="86697"/>
                  </a:cubicBezTo>
                  <a:cubicBezTo>
                    <a:pt x="18217" y="80726"/>
                    <a:pt x="21828" y="77468"/>
                    <a:pt x="26871" y="77468"/>
                  </a:cubicBezTo>
                  <a:cubicBezTo>
                    <a:pt x="28337" y="77468"/>
                    <a:pt x="29925" y="77743"/>
                    <a:pt x="31609" y="78307"/>
                  </a:cubicBezTo>
                  <a:cubicBezTo>
                    <a:pt x="32455" y="78600"/>
                    <a:pt x="33398" y="78762"/>
                    <a:pt x="34341" y="78762"/>
                  </a:cubicBezTo>
                  <a:cubicBezTo>
                    <a:pt x="35804" y="78762"/>
                    <a:pt x="37267" y="78372"/>
                    <a:pt x="38633" y="77592"/>
                  </a:cubicBezTo>
                  <a:cubicBezTo>
                    <a:pt x="39902" y="76876"/>
                    <a:pt x="41007" y="75835"/>
                    <a:pt x="41788" y="74470"/>
                  </a:cubicBezTo>
                  <a:cubicBezTo>
                    <a:pt x="42503" y="73201"/>
                    <a:pt x="42926" y="71738"/>
                    <a:pt x="42926" y="70177"/>
                  </a:cubicBezTo>
                  <a:cubicBezTo>
                    <a:pt x="42926" y="68714"/>
                    <a:pt x="42568" y="67250"/>
                    <a:pt x="41788" y="65885"/>
                  </a:cubicBezTo>
                  <a:cubicBezTo>
                    <a:pt x="41040" y="64616"/>
                    <a:pt x="39999" y="63511"/>
                    <a:pt x="38633" y="62730"/>
                  </a:cubicBezTo>
                  <a:cubicBezTo>
                    <a:pt x="37365" y="62015"/>
                    <a:pt x="35902" y="61592"/>
                    <a:pt x="34341" y="61592"/>
                  </a:cubicBezTo>
                  <a:cubicBezTo>
                    <a:pt x="33430" y="61592"/>
                    <a:pt x="32487" y="61722"/>
                    <a:pt x="31577" y="62047"/>
                  </a:cubicBezTo>
                  <a:cubicBezTo>
                    <a:pt x="29899" y="62611"/>
                    <a:pt x="28320" y="62886"/>
                    <a:pt x="26860" y="62886"/>
                  </a:cubicBezTo>
                  <a:cubicBezTo>
                    <a:pt x="21839" y="62886"/>
                    <a:pt x="18242" y="59629"/>
                    <a:pt x="17008" y="53657"/>
                  </a:cubicBezTo>
                  <a:cubicBezTo>
                    <a:pt x="16845" y="52747"/>
                    <a:pt x="16520" y="51869"/>
                    <a:pt x="16032" y="51023"/>
                  </a:cubicBezTo>
                  <a:cubicBezTo>
                    <a:pt x="15284" y="49755"/>
                    <a:pt x="14244" y="48649"/>
                    <a:pt x="12878" y="47869"/>
                  </a:cubicBezTo>
                  <a:cubicBezTo>
                    <a:pt x="11610" y="47153"/>
                    <a:pt x="10146" y="46731"/>
                    <a:pt x="8585" y="4673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 name="Google Shape;21;p3"/>
            <p:cNvSpPr/>
            <p:nvPr/>
          </p:nvSpPr>
          <p:spPr>
            <a:xfrm>
              <a:off x="473006" y="347013"/>
              <a:ext cx="808178" cy="263338"/>
            </a:xfrm>
            <a:custGeom>
              <a:rect b="b" l="l" r="r" t="t"/>
              <a:pathLst>
                <a:path extrusionOk="0" h="80042" w="251573">
                  <a:moveTo>
                    <a:pt x="85007" y="16531"/>
                  </a:moveTo>
                  <a:cubicBezTo>
                    <a:pt x="93430" y="16531"/>
                    <a:pt x="100291" y="21052"/>
                    <a:pt x="102275" y="29507"/>
                  </a:cubicBezTo>
                  <a:lnTo>
                    <a:pt x="67837" y="29507"/>
                  </a:lnTo>
                  <a:cubicBezTo>
                    <a:pt x="69853" y="21182"/>
                    <a:pt x="76584" y="16531"/>
                    <a:pt x="85007" y="16531"/>
                  </a:cubicBezTo>
                  <a:close/>
                  <a:moveTo>
                    <a:pt x="213850" y="9800"/>
                  </a:moveTo>
                  <a:cubicBezTo>
                    <a:pt x="214273" y="9800"/>
                    <a:pt x="214598" y="9800"/>
                    <a:pt x="214793" y="9897"/>
                  </a:cubicBezTo>
                  <a:cubicBezTo>
                    <a:pt x="215346" y="9995"/>
                    <a:pt x="216581" y="10645"/>
                    <a:pt x="216581" y="12336"/>
                  </a:cubicBezTo>
                  <a:lnTo>
                    <a:pt x="216581" y="44661"/>
                  </a:lnTo>
                  <a:lnTo>
                    <a:pt x="191509" y="44661"/>
                  </a:lnTo>
                  <a:cubicBezTo>
                    <a:pt x="190143" y="44661"/>
                    <a:pt x="189005" y="43490"/>
                    <a:pt x="189005" y="42124"/>
                  </a:cubicBezTo>
                  <a:cubicBezTo>
                    <a:pt x="189005" y="41604"/>
                    <a:pt x="189102" y="41084"/>
                    <a:pt x="189428" y="40661"/>
                  </a:cubicBezTo>
                  <a:lnTo>
                    <a:pt x="211866" y="10840"/>
                  </a:lnTo>
                  <a:cubicBezTo>
                    <a:pt x="212484" y="9995"/>
                    <a:pt x="213232" y="9800"/>
                    <a:pt x="213850" y="9800"/>
                  </a:cubicBezTo>
                  <a:close/>
                  <a:moveTo>
                    <a:pt x="146339" y="16531"/>
                  </a:moveTo>
                  <a:cubicBezTo>
                    <a:pt x="157071" y="16531"/>
                    <a:pt x="164225" y="24108"/>
                    <a:pt x="164225" y="34742"/>
                  </a:cubicBezTo>
                  <a:cubicBezTo>
                    <a:pt x="164225" y="45409"/>
                    <a:pt x="156973" y="52986"/>
                    <a:pt x="146339" y="52986"/>
                  </a:cubicBezTo>
                  <a:cubicBezTo>
                    <a:pt x="135575" y="52986"/>
                    <a:pt x="128421" y="45409"/>
                    <a:pt x="128421" y="34742"/>
                  </a:cubicBezTo>
                  <a:cubicBezTo>
                    <a:pt x="128421" y="24108"/>
                    <a:pt x="135575" y="16531"/>
                    <a:pt x="146339" y="16531"/>
                  </a:cubicBezTo>
                  <a:close/>
                  <a:moveTo>
                    <a:pt x="25691" y="7263"/>
                  </a:moveTo>
                  <a:cubicBezTo>
                    <a:pt x="10309" y="7263"/>
                    <a:pt x="1" y="16304"/>
                    <a:pt x="1" y="33799"/>
                  </a:cubicBezTo>
                  <a:lnTo>
                    <a:pt x="1" y="45929"/>
                  </a:lnTo>
                  <a:cubicBezTo>
                    <a:pt x="1594" y="45279"/>
                    <a:pt x="3285" y="44953"/>
                    <a:pt x="4944" y="44953"/>
                  </a:cubicBezTo>
                  <a:cubicBezTo>
                    <a:pt x="6732" y="44953"/>
                    <a:pt x="8456" y="45311"/>
                    <a:pt x="10017" y="45994"/>
                  </a:cubicBezTo>
                  <a:lnTo>
                    <a:pt x="10017" y="33702"/>
                  </a:lnTo>
                  <a:cubicBezTo>
                    <a:pt x="10017" y="22320"/>
                    <a:pt x="16228" y="16531"/>
                    <a:pt x="25691" y="16531"/>
                  </a:cubicBezTo>
                  <a:cubicBezTo>
                    <a:pt x="35187" y="16531"/>
                    <a:pt x="41398" y="22320"/>
                    <a:pt x="41398" y="33702"/>
                  </a:cubicBezTo>
                  <a:lnTo>
                    <a:pt x="41398" y="60985"/>
                  </a:lnTo>
                  <a:lnTo>
                    <a:pt x="51414" y="60985"/>
                  </a:lnTo>
                  <a:lnTo>
                    <a:pt x="51414" y="33702"/>
                  </a:lnTo>
                  <a:cubicBezTo>
                    <a:pt x="51512" y="16109"/>
                    <a:pt x="41073" y="7263"/>
                    <a:pt x="25691" y="7263"/>
                  </a:cubicBezTo>
                  <a:close/>
                  <a:moveTo>
                    <a:pt x="84910" y="7166"/>
                  </a:moveTo>
                  <a:cubicBezTo>
                    <a:pt x="68487" y="7166"/>
                    <a:pt x="56878" y="18840"/>
                    <a:pt x="56878" y="34742"/>
                  </a:cubicBezTo>
                  <a:cubicBezTo>
                    <a:pt x="56878" y="50677"/>
                    <a:pt x="68585" y="62351"/>
                    <a:pt x="85007" y="62351"/>
                  </a:cubicBezTo>
                  <a:cubicBezTo>
                    <a:pt x="97137" y="62351"/>
                    <a:pt x="106600" y="56140"/>
                    <a:pt x="110600" y="46352"/>
                  </a:cubicBezTo>
                  <a:lnTo>
                    <a:pt x="99543" y="46352"/>
                  </a:lnTo>
                  <a:cubicBezTo>
                    <a:pt x="96487" y="50872"/>
                    <a:pt x="91771" y="52986"/>
                    <a:pt x="85007" y="52986"/>
                  </a:cubicBezTo>
                  <a:cubicBezTo>
                    <a:pt x="75967" y="52986"/>
                    <a:pt x="69007" y="47815"/>
                    <a:pt x="67544" y="38449"/>
                  </a:cubicBezTo>
                  <a:lnTo>
                    <a:pt x="112714" y="38449"/>
                  </a:lnTo>
                  <a:lnTo>
                    <a:pt x="112714" y="34742"/>
                  </a:lnTo>
                  <a:cubicBezTo>
                    <a:pt x="112714" y="18840"/>
                    <a:pt x="101332" y="7166"/>
                    <a:pt x="84910" y="7166"/>
                  </a:cubicBezTo>
                  <a:close/>
                  <a:moveTo>
                    <a:pt x="146209" y="7166"/>
                  </a:moveTo>
                  <a:cubicBezTo>
                    <a:pt x="129787" y="7166"/>
                    <a:pt x="118210" y="18840"/>
                    <a:pt x="118210" y="34742"/>
                  </a:cubicBezTo>
                  <a:cubicBezTo>
                    <a:pt x="118210" y="50677"/>
                    <a:pt x="129787" y="62351"/>
                    <a:pt x="146209" y="62351"/>
                  </a:cubicBezTo>
                  <a:cubicBezTo>
                    <a:pt x="162664" y="62351"/>
                    <a:pt x="174241" y="50677"/>
                    <a:pt x="174241" y="34742"/>
                  </a:cubicBezTo>
                  <a:cubicBezTo>
                    <a:pt x="174241" y="18840"/>
                    <a:pt x="162664" y="7166"/>
                    <a:pt x="146209" y="7166"/>
                  </a:cubicBezTo>
                  <a:close/>
                  <a:moveTo>
                    <a:pt x="214056" y="0"/>
                  </a:moveTo>
                  <a:cubicBezTo>
                    <a:pt x="210153" y="0"/>
                    <a:pt x="206401" y="1835"/>
                    <a:pt x="203964" y="5150"/>
                  </a:cubicBezTo>
                  <a:lnTo>
                    <a:pt x="181103" y="35165"/>
                  </a:lnTo>
                  <a:cubicBezTo>
                    <a:pt x="178338" y="38872"/>
                    <a:pt x="177818" y="43295"/>
                    <a:pt x="179704" y="47100"/>
                  </a:cubicBezTo>
                  <a:cubicBezTo>
                    <a:pt x="181720" y="51100"/>
                    <a:pt x="186143" y="53604"/>
                    <a:pt x="191216" y="53604"/>
                  </a:cubicBezTo>
                  <a:lnTo>
                    <a:pt x="216581" y="53604"/>
                  </a:lnTo>
                  <a:lnTo>
                    <a:pt x="216581" y="66059"/>
                  </a:lnTo>
                  <a:lnTo>
                    <a:pt x="226598" y="66059"/>
                  </a:lnTo>
                  <a:lnTo>
                    <a:pt x="226598" y="53734"/>
                  </a:lnTo>
                  <a:lnTo>
                    <a:pt x="234175" y="53734"/>
                  </a:lnTo>
                  <a:lnTo>
                    <a:pt x="234175" y="44758"/>
                  </a:lnTo>
                  <a:lnTo>
                    <a:pt x="226598" y="44758"/>
                  </a:lnTo>
                  <a:lnTo>
                    <a:pt x="226598" y="12629"/>
                  </a:lnTo>
                  <a:cubicBezTo>
                    <a:pt x="226598" y="7036"/>
                    <a:pt x="223248" y="2320"/>
                    <a:pt x="217980" y="629"/>
                  </a:cubicBezTo>
                  <a:cubicBezTo>
                    <a:pt x="216684" y="206"/>
                    <a:pt x="215362" y="0"/>
                    <a:pt x="214056" y="0"/>
                  </a:cubicBezTo>
                  <a:close/>
                  <a:moveTo>
                    <a:pt x="241557" y="8954"/>
                  </a:moveTo>
                  <a:lnTo>
                    <a:pt x="241557" y="61083"/>
                  </a:lnTo>
                  <a:cubicBezTo>
                    <a:pt x="241557" y="68563"/>
                    <a:pt x="239150" y="71424"/>
                    <a:pt x="232711" y="71424"/>
                  </a:cubicBezTo>
                  <a:lnTo>
                    <a:pt x="231541" y="71424"/>
                  </a:lnTo>
                  <a:lnTo>
                    <a:pt x="231541" y="80042"/>
                  </a:lnTo>
                  <a:lnTo>
                    <a:pt x="233654" y="80042"/>
                  </a:lnTo>
                  <a:cubicBezTo>
                    <a:pt x="246500" y="80042"/>
                    <a:pt x="251573" y="73408"/>
                    <a:pt x="251573" y="60465"/>
                  </a:cubicBezTo>
                  <a:lnTo>
                    <a:pt x="251573" y="895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22" name="Google Shape;22;p3"/>
          <p:cNvSpPr/>
          <p:nvPr/>
        </p:nvSpPr>
        <p:spPr>
          <a:xfrm>
            <a:off x="5348249" y="-895025"/>
            <a:ext cx="5574221" cy="5100682"/>
          </a:xfrm>
          <a:custGeom>
            <a:rect b="b" l="l" r="r" t="t"/>
            <a:pathLst>
              <a:path extrusionOk="0" h="10696" w="11689">
                <a:moveTo>
                  <a:pt x="9550" y="0"/>
                </a:moveTo>
                <a:cubicBezTo>
                  <a:pt x="9191" y="0"/>
                  <a:pt x="8821" y="97"/>
                  <a:pt x="8484" y="285"/>
                </a:cubicBezTo>
                <a:cubicBezTo>
                  <a:pt x="8285" y="399"/>
                  <a:pt x="8108" y="553"/>
                  <a:pt x="7948" y="730"/>
                </a:cubicBezTo>
                <a:cubicBezTo>
                  <a:pt x="7301" y="1466"/>
                  <a:pt x="6579" y="1834"/>
                  <a:pt x="5856" y="1834"/>
                </a:cubicBezTo>
                <a:cubicBezTo>
                  <a:pt x="5135" y="1834"/>
                  <a:pt x="4413" y="1468"/>
                  <a:pt x="3764" y="736"/>
                </a:cubicBezTo>
                <a:cubicBezTo>
                  <a:pt x="3615" y="559"/>
                  <a:pt x="3433" y="411"/>
                  <a:pt x="3216" y="291"/>
                </a:cubicBezTo>
                <a:cubicBezTo>
                  <a:pt x="2903" y="103"/>
                  <a:pt x="2538" y="6"/>
                  <a:pt x="2150" y="6"/>
                </a:cubicBezTo>
                <a:cubicBezTo>
                  <a:pt x="1785" y="6"/>
                  <a:pt x="1415" y="97"/>
                  <a:pt x="1078" y="291"/>
                </a:cubicBezTo>
                <a:cubicBezTo>
                  <a:pt x="765" y="468"/>
                  <a:pt x="497" y="730"/>
                  <a:pt x="297" y="1072"/>
                </a:cubicBezTo>
                <a:cubicBezTo>
                  <a:pt x="109" y="1386"/>
                  <a:pt x="12" y="1750"/>
                  <a:pt x="12" y="2144"/>
                </a:cubicBezTo>
                <a:cubicBezTo>
                  <a:pt x="1" y="2497"/>
                  <a:pt x="92" y="2868"/>
                  <a:pt x="297" y="3204"/>
                </a:cubicBezTo>
                <a:cubicBezTo>
                  <a:pt x="474" y="3518"/>
                  <a:pt x="736" y="3786"/>
                  <a:pt x="1078" y="3985"/>
                </a:cubicBezTo>
                <a:cubicBezTo>
                  <a:pt x="1392" y="4173"/>
                  <a:pt x="1757" y="4270"/>
                  <a:pt x="2150" y="4270"/>
                </a:cubicBezTo>
                <a:cubicBezTo>
                  <a:pt x="2509" y="4270"/>
                  <a:pt x="2880" y="4179"/>
                  <a:pt x="3216" y="3985"/>
                </a:cubicBezTo>
                <a:cubicBezTo>
                  <a:pt x="3416" y="3871"/>
                  <a:pt x="3604" y="3723"/>
                  <a:pt x="3758" y="3546"/>
                </a:cubicBezTo>
                <a:cubicBezTo>
                  <a:pt x="4407" y="2812"/>
                  <a:pt x="5125" y="2448"/>
                  <a:pt x="5843" y="2448"/>
                </a:cubicBezTo>
                <a:cubicBezTo>
                  <a:pt x="6090" y="2448"/>
                  <a:pt x="6336" y="2491"/>
                  <a:pt x="6580" y="2577"/>
                </a:cubicBezTo>
                <a:cubicBezTo>
                  <a:pt x="7378" y="2851"/>
                  <a:pt x="7851" y="3666"/>
                  <a:pt x="7692" y="4493"/>
                </a:cubicBezTo>
                <a:cubicBezTo>
                  <a:pt x="7509" y="5485"/>
                  <a:pt x="6728" y="6186"/>
                  <a:pt x="5445" y="6454"/>
                </a:cubicBezTo>
                <a:cubicBezTo>
                  <a:pt x="5217" y="6494"/>
                  <a:pt x="4989" y="6579"/>
                  <a:pt x="4778" y="6705"/>
                </a:cubicBezTo>
                <a:cubicBezTo>
                  <a:pt x="4465" y="6882"/>
                  <a:pt x="4191" y="7144"/>
                  <a:pt x="3992" y="7486"/>
                </a:cubicBezTo>
                <a:cubicBezTo>
                  <a:pt x="3809" y="7800"/>
                  <a:pt x="3707" y="8164"/>
                  <a:pt x="3707" y="8558"/>
                </a:cubicBezTo>
                <a:cubicBezTo>
                  <a:pt x="3707" y="8917"/>
                  <a:pt x="3804" y="9288"/>
                  <a:pt x="3992" y="9624"/>
                </a:cubicBezTo>
                <a:cubicBezTo>
                  <a:pt x="4174" y="9937"/>
                  <a:pt x="4436" y="10211"/>
                  <a:pt x="4778" y="10411"/>
                </a:cubicBezTo>
                <a:cubicBezTo>
                  <a:pt x="5092" y="10593"/>
                  <a:pt x="5457" y="10696"/>
                  <a:pt x="5845" y="10696"/>
                </a:cubicBezTo>
                <a:cubicBezTo>
                  <a:pt x="6209" y="10696"/>
                  <a:pt x="6580" y="10599"/>
                  <a:pt x="6916" y="10411"/>
                </a:cubicBezTo>
                <a:cubicBezTo>
                  <a:pt x="7230" y="10228"/>
                  <a:pt x="7498" y="9966"/>
                  <a:pt x="7697" y="9624"/>
                </a:cubicBezTo>
                <a:cubicBezTo>
                  <a:pt x="7886" y="9310"/>
                  <a:pt x="7983" y="8945"/>
                  <a:pt x="7983" y="8558"/>
                </a:cubicBezTo>
                <a:cubicBezTo>
                  <a:pt x="7983" y="8318"/>
                  <a:pt x="7948" y="8090"/>
                  <a:pt x="7868" y="7862"/>
                </a:cubicBezTo>
                <a:cubicBezTo>
                  <a:pt x="7253" y="6004"/>
                  <a:pt x="8051" y="4618"/>
                  <a:pt x="9972" y="4236"/>
                </a:cubicBezTo>
                <a:cubicBezTo>
                  <a:pt x="10195" y="4191"/>
                  <a:pt x="10417" y="4105"/>
                  <a:pt x="10622" y="3991"/>
                </a:cubicBezTo>
                <a:cubicBezTo>
                  <a:pt x="10936" y="3814"/>
                  <a:pt x="11204" y="3552"/>
                  <a:pt x="11403" y="3210"/>
                </a:cubicBezTo>
                <a:cubicBezTo>
                  <a:pt x="11591" y="2896"/>
                  <a:pt x="11688" y="2532"/>
                  <a:pt x="11688" y="2138"/>
                </a:cubicBezTo>
                <a:cubicBezTo>
                  <a:pt x="11688" y="1779"/>
                  <a:pt x="11597" y="1408"/>
                  <a:pt x="11403" y="1072"/>
                </a:cubicBezTo>
                <a:cubicBezTo>
                  <a:pt x="11227" y="758"/>
                  <a:pt x="10964" y="485"/>
                  <a:pt x="10622" y="285"/>
                </a:cubicBezTo>
                <a:cubicBezTo>
                  <a:pt x="10309" y="103"/>
                  <a:pt x="9944" y="0"/>
                  <a:pt x="9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a:off x="-78325" y="4087368"/>
            <a:ext cx="5732812" cy="2103476"/>
          </a:xfrm>
          <a:custGeom>
            <a:rect b="b" l="l" r="r" t="t"/>
            <a:pathLst>
              <a:path extrusionOk="0" h="4289" w="11689">
                <a:moveTo>
                  <a:pt x="9550" y="1"/>
                </a:moveTo>
                <a:cubicBezTo>
                  <a:pt x="9186" y="1"/>
                  <a:pt x="8815" y="98"/>
                  <a:pt x="8484" y="286"/>
                </a:cubicBezTo>
                <a:cubicBezTo>
                  <a:pt x="8285" y="400"/>
                  <a:pt x="8097" y="554"/>
                  <a:pt x="7943" y="736"/>
                </a:cubicBezTo>
                <a:cubicBezTo>
                  <a:pt x="7291" y="1468"/>
                  <a:pt x="6566" y="1836"/>
                  <a:pt x="5842" y="1836"/>
                </a:cubicBezTo>
                <a:cubicBezTo>
                  <a:pt x="5122" y="1836"/>
                  <a:pt x="4403" y="1472"/>
                  <a:pt x="3758" y="742"/>
                </a:cubicBezTo>
                <a:cubicBezTo>
                  <a:pt x="3610" y="565"/>
                  <a:pt x="3422" y="417"/>
                  <a:pt x="3211" y="297"/>
                </a:cubicBezTo>
                <a:cubicBezTo>
                  <a:pt x="2897" y="109"/>
                  <a:pt x="2532" y="12"/>
                  <a:pt x="2139" y="12"/>
                </a:cubicBezTo>
                <a:cubicBezTo>
                  <a:pt x="1774" y="12"/>
                  <a:pt x="1403" y="103"/>
                  <a:pt x="1073" y="297"/>
                </a:cubicBezTo>
                <a:cubicBezTo>
                  <a:pt x="759" y="474"/>
                  <a:pt x="485" y="736"/>
                  <a:pt x="286" y="1078"/>
                </a:cubicBezTo>
                <a:cubicBezTo>
                  <a:pt x="104" y="1392"/>
                  <a:pt x="1" y="1757"/>
                  <a:pt x="1" y="2150"/>
                </a:cubicBezTo>
                <a:cubicBezTo>
                  <a:pt x="1" y="2509"/>
                  <a:pt x="92" y="2880"/>
                  <a:pt x="286" y="3216"/>
                </a:cubicBezTo>
                <a:cubicBezTo>
                  <a:pt x="463" y="3530"/>
                  <a:pt x="731" y="3803"/>
                  <a:pt x="1073" y="4003"/>
                </a:cubicBezTo>
                <a:cubicBezTo>
                  <a:pt x="1386" y="4185"/>
                  <a:pt x="1745" y="4288"/>
                  <a:pt x="2139" y="4288"/>
                </a:cubicBezTo>
                <a:cubicBezTo>
                  <a:pt x="2504" y="4288"/>
                  <a:pt x="2874" y="4191"/>
                  <a:pt x="3211" y="4003"/>
                </a:cubicBezTo>
                <a:cubicBezTo>
                  <a:pt x="3410" y="3889"/>
                  <a:pt x="3593" y="3735"/>
                  <a:pt x="3741" y="3558"/>
                </a:cubicBezTo>
                <a:cubicBezTo>
                  <a:pt x="4391" y="2825"/>
                  <a:pt x="5115" y="2459"/>
                  <a:pt x="5838" y="2459"/>
                </a:cubicBezTo>
                <a:cubicBezTo>
                  <a:pt x="6559" y="2459"/>
                  <a:pt x="7279" y="2824"/>
                  <a:pt x="7926" y="3553"/>
                </a:cubicBezTo>
                <a:cubicBezTo>
                  <a:pt x="8074" y="3729"/>
                  <a:pt x="8262" y="3878"/>
                  <a:pt x="8473" y="4003"/>
                </a:cubicBezTo>
                <a:cubicBezTo>
                  <a:pt x="8787" y="4185"/>
                  <a:pt x="9151" y="4288"/>
                  <a:pt x="9545" y="4288"/>
                </a:cubicBezTo>
                <a:cubicBezTo>
                  <a:pt x="9910" y="4288"/>
                  <a:pt x="10275" y="4191"/>
                  <a:pt x="10611" y="4003"/>
                </a:cubicBezTo>
                <a:cubicBezTo>
                  <a:pt x="10924" y="3821"/>
                  <a:pt x="11198" y="3558"/>
                  <a:pt x="11398" y="3216"/>
                </a:cubicBezTo>
                <a:cubicBezTo>
                  <a:pt x="11580" y="2903"/>
                  <a:pt x="11683" y="2538"/>
                  <a:pt x="11683" y="2150"/>
                </a:cubicBezTo>
                <a:cubicBezTo>
                  <a:pt x="11688" y="1779"/>
                  <a:pt x="11597" y="1415"/>
                  <a:pt x="11403" y="1073"/>
                </a:cubicBezTo>
                <a:cubicBezTo>
                  <a:pt x="11227" y="759"/>
                  <a:pt x="10959" y="485"/>
                  <a:pt x="10622" y="286"/>
                </a:cubicBezTo>
                <a:cubicBezTo>
                  <a:pt x="10309" y="103"/>
                  <a:pt x="9944" y="1"/>
                  <a:pt x="9550" y="1"/>
                </a:cubicBezTo>
                <a:close/>
              </a:path>
            </a:pathLst>
          </a:custGeom>
          <a:solidFill>
            <a:srgbClr val="FFC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576">
          <p15:clr>
            <a:srgbClr val="E46962"/>
          </p15:clr>
        </p15:guide>
        <p15:guide id="2" pos="230">
          <p15:clr>
            <a:srgbClr val="E46962"/>
          </p15:clr>
        </p15:guide>
        <p15:guide id="3" pos="4032">
          <p15:clr>
            <a:srgbClr val="E46962"/>
          </p15:clr>
        </p15:guide>
        <p15:guide id="4" pos="2880">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 Title 3 column w eyebrow">
  <p:cSld name="CUSTOM_3_2_1_1_1_1_2">
    <p:bg>
      <p:bgPr>
        <a:solidFill>
          <a:schemeClr val="lt2"/>
        </a:solidFill>
      </p:bgPr>
    </p:bg>
    <p:spTree>
      <p:nvGrpSpPr>
        <p:cNvPr id="262" name="Shape 262"/>
        <p:cNvGrpSpPr/>
        <p:nvPr/>
      </p:nvGrpSpPr>
      <p:grpSpPr>
        <a:xfrm>
          <a:off x="0" y="0"/>
          <a:ext cx="0" cy="0"/>
          <a:chOff x="0" y="0"/>
          <a:chExt cx="0" cy="0"/>
        </a:xfrm>
      </p:grpSpPr>
      <p:sp>
        <p:nvSpPr>
          <p:cNvPr id="263" name="Google Shape;263;p21"/>
          <p:cNvSpPr/>
          <p:nvPr/>
        </p:nvSpPr>
        <p:spPr>
          <a:xfrm flipH="1" rot="-1799980">
            <a:off x="6830109" y="3850918"/>
            <a:ext cx="3717570" cy="1355400"/>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rgbClr val="0A61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1"/>
          <p:cNvSpPr txBox="1"/>
          <p:nvPr>
            <p:ph type="title"/>
          </p:nvPr>
        </p:nvSpPr>
        <p:spPr>
          <a:xfrm>
            <a:off x="365750" y="54864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65" name="Google Shape;265;p21"/>
          <p:cNvSpPr txBox="1"/>
          <p:nvPr>
            <p:ph idx="1" type="subTitle"/>
          </p:nvPr>
        </p:nvSpPr>
        <p:spPr>
          <a:xfrm>
            <a:off x="365760" y="274450"/>
            <a:ext cx="7863900" cy="2742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6" name="Google Shape;266;p21"/>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267" name="Google Shape;267;p21"/>
          <p:cNvSpPr txBox="1"/>
          <p:nvPr>
            <p:ph idx="2" type="body"/>
          </p:nvPr>
        </p:nvSpPr>
        <p:spPr>
          <a:xfrm>
            <a:off x="365750" y="1737360"/>
            <a:ext cx="21945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268" name="Google Shape;268;p21"/>
          <p:cNvGrpSpPr/>
          <p:nvPr/>
        </p:nvGrpSpPr>
        <p:grpSpPr>
          <a:xfrm>
            <a:off x="8595658" y="390532"/>
            <a:ext cx="228568" cy="209092"/>
            <a:chOff x="238125" y="2160750"/>
            <a:chExt cx="2022725" cy="1850375"/>
          </a:xfrm>
        </p:grpSpPr>
        <p:sp>
          <p:nvSpPr>
            <p:cNvPr id="269" name="Google Shape;269;p21"/>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270" name="Google Shape;270;p21"/>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271" name="Google Shape;271;p21"/>
          <p:cNvSpPr txBox="1"/>
          <p:nvPr>
            <p:ph idx="3" type="subTitle"/>
          </p:nvPr>
        </p:nvSpPr>
        <p:spPr>
          <a:xfrm>
            <a:off x="365751" y="1280150"/>
            <a:ext cx="2194500" cy="365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2" name="Google Shape;272;p21"/>
          <p:cNvSpPr txBox="1"/>
          <p:nvPr>
            <p:ph idx="4" type="body"/>
          </p:nvPr>
        </p:nvSpPr>
        <p:spPr>
          <a:xfrm>
            <a:off x="3337560" y="1737350"/>
            <a:ext cx="21945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3" name="Google Shape;273;p21"/>
          <p:cNvSpPr txBox="1"/>
          <p:nvPr>
            <p:ph idx="5" type="subTitle"/>
          </p:nvPr>
        </p:nvSpPr>
        <p:spPr>
          <a:xfrm>
            <a:off x="3337560" y="1280150"/>
            <a:ext cx="2194500" cy="365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21"/>
          <p:cNvSpPr txBox="1"/>
          <p:nvPr>
            <p:ph idx="6" type="body"/>
          </p:nvPr>
        </p:nvSpPr>
        <p:spPr>
          <a:xfrm>
            <a:off x="6309360" y="1737350"/>
            <a:ext cx="21945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75" name="Google Shape;275;p21"/>
          <p:cNvSpPr txBox="1"/>
          <p:nvPr>
            <p:ph idx="7" type="subTitle"/>
          </p:nvPr>
        </p:nvSpPr>
        <p:spPr>
          <a:xfrm>
            <a:off x="6309360" y="1280150"/>
            <a:ext cx="2194500" cy="365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 Title 4 column w eyebrow">
  <p:cSld name="CUSTOM_3_2_1_1_1_1_1_1">
    <p:bg>
      <p:bgPr>
        <a:solidFill>
          <a:schemeClr val="lt2"/>
        </a:solidFill>
      </p:bgPr>
    </p:bg>
    <p:spTree>
      <p:nvGrpSpPr>
        <p:cNvPr id="276" name="Shape 276"/>
        <p:cNvGrpSpPr/>
        <p:nvPr/>
      </p:nvGrpSpPr>
      <p:grpSpPr>
        <a:xfrm>
          <a:off x="0" y="0"/>
          <a:ext cx="0" cy="0"/>
          <a:chOff x="0" y="0"/>
          <a:chExt cx="0" cy="0"/>
        </a:xfrm>
      </p:grpSpPr>
      <p:sp>
        <p:nvSpPr>
          <p:cNvPr id="277" name="Google Shape;277;p22"/>
          <p:cNvSpPr/>
          <p:nvPr/>
        </p:nvSpPr>
        <p:spPr>
          <a:xfrm flipH="1" rot="-1799980">
            <a:off x="6830109" y="3850918"/>
            <a:ext cx="3717570" cy="1355400"/>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2"/>
          <p:cNvSpPr txBox="1"/>
          <p:nvPr>
            <p:ph type="title"/>
          </p:nvPr>
        </p:nvSpPr>
        <p:spPr>
          <a:xfrm>
            <a:off x="365750" y="54864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9" name="Google Shape;279;p22"/>
          <p:cNvSpPr txBox="1"/>
          <p:nvPr>
            <p:ph idx="1" type="subTitle"/>
          </p:nvPr>
        </p:nvSpPr>
        <p:spPr>
          <a:xfrm>
            <a:off x="365760" y="274450"/>
            <a:ext cx="7863900" cy="2742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0" name="Google Shape;280;p22"/>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281" name="Google Shape;281;p22"/>
          <p:cNvSpPr txBox="1"/>
          <p:nvPr>
            <p:ph idx="2" type="body"/>
          </p:nvPr>
        </p:nvSpPr>
        <p:spPr>
          <a:xfrm>
            <a:off x="365750" y="1737350"/>
            <a:ext cx="16002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282" name="Google Shape;282;p22"/>
          <p:cNvGrpSpPr/>
          <p:nvPr/>
        </p:nvGrpSpPr>
        <p:grpSpPr>
          <a:xfrm>
            <a:off x="8595658" y="390532"/>
            <a:ext cx="228568" cy="209092"/>
            <a:chOff x="238125" y="2160750"/>
            <a:chExt cx="2022725" cy="1850375"/>
          </a:xfrm>
        </p:grpSpPr>
        <p:sp>
          <p:nvSpPr>
            <p:cNvPr id="283" name="Google Shape;283;p22"/>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284" name="Google Shape;284;p22"/>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285" name="Google Shape;285;p22"/>
          <p:cNvSpPr txBox="1"/>
          <p:nvPr>
            <p:ph idx="3" type="subTitle"/>
          </p:nvPr>
        </p:nvSpPr>
        <p:spPr>
          <a:xfrm>
            <a:off x="365750" y="1280150"/>
            <a:ext cx="1591200" cy="365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6" name="Google Shape;286;p22"/>
          <p:cNvSpPr txBox="1"/>
          <p:nvPr>
            <p:ph idx="4" type="body"/>
          </p:nvPr>
        </p:nvSpPr>
        <p:spPr>
          <a:xfrm>
            <a:off x="2551176" y="1737350"/>
            <a:ext cx="16002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7" name="Google Shape;287;p22"/>
          <p:cNvSpPr txBox="1"/>
          <p:nvPr>
            <p:ph idx="5" type="subTitle"/>
          </p:nvPr>
        </p:nvSpPr>
        <p:spPr>
          <a:xfrm>
            <a:off x="2551176" y="1280150"/>
            <a:ext cx="1591200" cy="365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22"/>
          <p:cNvSpPr txBox="1"/>
          <p:nvPr>
            <p:ph idx="6" type="body"/>
          </p:nvPr>
        </p:nvSpPr>
        <p:spPr>
          <a:xfrm>
            <a:off x="4727448" y="1737350"/>
            <a:ext cx="16002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89" name="Google Shape;289;p22"/>
          <p:cNvSpPr txBox="1"/>
          <p:nvPr>
            <p:ph idx="7" type="subTitle"/>
          </p:nvPr>
        </p:nvSpPr>
        <p:spPr>
          <a:xfrm>
            <a:off x="4727448" y="1280150"/>
            <a:ext cx="1591200" cy="365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0" name="Google Shape;290;p22"/>
          <p:cNvSpPr txBox="1"/>
          <p:nvPr>
            <p:ph idx="8" type="body"/>
          </p:nvPr>
        </p:nvSpPr>
        <p:spPr>
          <a:xfrm>
            <a:off x="6922008" y="1737350"/>
            <a:ext cx="16002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1" name="Google Shape;291;p22"/>
          <p:cNvSpPr txBox="1"/>
          <p:nvPr>
            <p:ph idx="9" type="subTitle"/>
          </p:nvPr>
        </p:nvSpPr>
        <p:spPr>
          <a:xfrm>
            <a:off x="6912864" y="1280150"/>
            <a:ext cx="1591200" cy="365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 Text and Blank Split White">
  <p:cSld name="CUSTOM_2_3_3">
    <p:bg>
      <p:bgPr>
        <a:solidFill>
          <a:schemeClr val="accent2"/>
        </a:solidFill>
      </p:bgPr>
    </p:bg>
    <p:spTree>
      <p:nvGrpSpPr>
        <p:cNvPr id="292" name="Shape 292"/>
        <p:cNvGrpSpPr/>
        <p:nvPr/>
      </p:nvGrpSpPr>
      <p:grpSpPr>
        <a:xfrm>
          <a:off x="0" y="0"/>
          <a:ext cx="0" cy="0"/>
          <a:chOff x="0" y="0"/>
          <a:chExt cx="0" cy="0"/>
        </a:xfrm>
      </p:grpSpPr>
      <p:sp>
        <p:nvSpPr>
          <p:cNvPr id="293" name="Google Shape;293;p23"/>
          <p:cNvSpPr/>
          <p:nvPr/>
        </p:nvSpPr>
        <p:spPr>
          <a:xfrm>
            <a:off x="0" y="0"/>
            <a:ext cx="4434900" cy="515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294" name="Google Shape;294;p23"/>
          <p:cNvSpPr txBox="1"/>
          <p:nvPr>
            <p:ph type="title"/>
          </p:nvPr>
        </p:nvSpPr>
        <p:spPr>
          <a:xfrm>
            <a:off x="365750" y="228600"/>
            <a:ext cx="34746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5" name="Google Shape;295;p23"/>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296" name="Google Shape;296;p23"/>
          <p:cNvSpPr txBox="1"/>
          <p:nvPr>
            <p:ph idx="1" type="body"/>
          </p:nvPr>
        </p:nvSpPr>
        <p:spPr>
          <a:xfrm>
            <a:off x="365750" y="960120"/>
            <a:ext cx="34746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297" name="Google Shape;297;p23"/>
          <p:cNvGrpSpPr/>
          <p:nvPr/>
        </p:nvGrpSpPr>
        <p:grpSpPr>
          <a:xfrm>
            <a:off x="8595658" y="390532"/>
            <a:ext cx="228568" cy="209092"/>
            <a:chOff x="238125" y="2160750"/>
            <a:chExt cx="2022725" cy="1850375"/>
          </a:xfrm>
        </p:grpSpPr>
        <p:sp>
          <p:nvSpPr>
            <p:cNvPr id="298" name="Google Shape;298;p23"/>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299" name="Google Shape;299;p23"/>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guide id="3" pos="2419">
          <p15:clr>
            <a:srgbClr val="E46962"/>
          </p15:clr>
        </p15:guide>
        <p15:guide id="4" pos="3168">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 Text and blank split blue">
  <p:cSld name="CUSTOM_2_3_1_2">
    <p:bg>
      <p:bgPr>
        <a:solidFill>
          <a:srgbClr val="FFFFFF"/>
        </a:solidFill>
      </p:bgPr>
    </p:bg>
    <p:spTree>
      <p:nvGrpSpPr>
        <p:cNvPr id="300" name="Shape 300"/>
        <p:cNvGrpSpPr/>
        <p:nvPr/>
      </p:nvGrpSpPr>
      <p:grpSpPr>
        <a:xfrm>
          <a:off x="0" y="0"/>
          <a:ext cx="0" cy="0"/>
          <a:chOff x="0" y="0"/>
          <a:chExt cx="0" cy="0"/>
        </a:xfrm>
      </p:grpSpPr>
      <p:sp>
        <p:nvSpPr>
          <p:cNvPr id="301" name="Google Shape;301;p24"/>
          <p:cNvSpPr/>
          <p:nvPr/>
        </p:nvSpPr>
        <p:spPr>
          <a:xfrm>
            <a:off x="0" y="0"/>
            <a:ext cx="4434000" cy="5155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302" name="Google Shape;302;p24"/>
          <p:cNvSpPr txBox="1"/>
          <p:nvPr>
            <p:ph type="title"/>
          </p:nvPr>
        </p:nvSpPr>
        <p:spPr>
          <a:xfrm>
            <a:off x="365750" y="228600"/>
            <a:ext cx="34746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303" name="Google Shape;303;p24"/>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304" name="Google Shape;304;p24"/>
          <p:cNvSpPr txBox="1"/>
          <p:nvPr>
            <p:ph idx="1" type="body"/>
          </p:nvPr>
        </p:nvSpPr>
        <p:spPr>
          <a:xfrm>
            <a:off x="365750" y="960120"/>
            <a:ext cx="3474600" cy="37032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grpSp>
        <p:nvGrpSpPr>
          <p:cNvPr id="305" name="Google Shape;305;p24"/>
          <p:cNvGrpSpPr/>
          <p:nvPr/>
        </p:nvGrpSpPr>
        <p:grpSpPr>
          <a:xfrm>
            <a:off x="8595658" y="390532"/>
            <a:ext cx="228568" cy="209092"/>
            <a:chOff x="238125" y="2160750"/>
            <a:chExt cx="2022725" cy="1850375"/>
          </a:xfrm>
        </p:grpSpPr>
        <p:sp>
          <p:nvSpPr>
            <p:cNvPr id="306" name="Google Shape;306;p24"/>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307" name="Google Shape;307;p24"/>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guide id="3" pos="2419">
          <p15:clr>
            <a:srgbClr val="E46962"/>
          </p15:clr>
        </p15:guide>
        <p15:guide id="4" pos="3168">
          <p15:clr>
            <a:srgbClr val="E46962"/>
          </p15:clr>
        </p15:guide>
        <p15:guide id="5" orient="horz" pos="162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 Curved Split with Text Blue">
  <p:cSld name="CUSTOM_2_3_2_2">
    <p:bg>
      <p:bgPr>
        <a:solidFill>
          <a:schemeClr val="accent1"/>
        </a:solidFill>
      </p:bgPr>
    </p:bg>
    <p:spTree>
      <p:nvGrpSpPr>
        <p:cNvPr id="308" name="Shape 308"/>
        <p:cNvGrpSpPr/>
        <p:nvPr/>
      </p:nvGrpSpPr>
      <p:grpSpPr>
        <a:xfrm>
          <a:off x="0" y="0"/>
          <a:ext cx="0" cy="0"/>
          <a:chOff x="0" y="0"/>
          <a:chExt cx="0" cy="0"/>
        </a:xfrm>
      </p:grpSpPr>
      <p:sp>
        <p:nvSpPr>
          <p:cNvPr id="309" name="Google Shape;309;p25"/>
          <p:cNvSpPr/>
          <p:nvPr/>
        </p:nvSpPr>
        <p:spPr>
          <a:xfrm rot="-2699920">
            <a:off x="-13730451" y="-6456176"/>
            <a:ext cx="18173351" cy="18173776"/>
          </a:xfrm>
          <a:prstGeom prst="pie">
            <a:avLst>
              <a:gd fmla="val 0" name="adj1"/>
              <a:gd fmla="val 5387667" name="adj2"/>
            </a:avLst>
          </a:prstGeom>
          <a:solidFill>
            <a:srgbClr val="0A619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ublic Sans"/>
                <a:ea typeface="Public Sans"/>
                <a:cs typeface="Public Sans"/>
                <a:sym typeface="Public Sans"/>
              </a:rPr>
              <a:t>  </a:t>
            </a:r>
            <a:endParaRPr>
              <a:latin typeface="Public Sans"/>
              <a:ea typeface="Public Sans"/>
              <a:cs typeface="Public Sans"/>
              <a:sym typeface="Public Sans"/>
            </a:endParaRPr>
          </a:p>
        </p:txBody>
      </p:sp>
      <p:sp>
        <p:nvSpPr>
          <p:cNvPr id="310" name="Google Shape;310;p25"/>
          <p:cNvSpPr txBox="1"/>
          <p:nvPr>
            <p:ph type="title"/>
          </p:nvPr>
        </p:nvSpPr>
        <p:spPr>
          <a:xfrm>
            <a:off x="365750" y="228600"/>
            <a:ext cx="34746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311" name="Google Shape;311;p25"/>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312" name="Google Shape;312;p25"/>
          <p:cNvSpPr txBox="1"/>
          <p:nvPr>
            <p:ph idx="1" type="body"/>
          </p:nvPr>
        </p:nvSpPr>
        <p:spPr>
          <a:xfrm>
            <a:off x="365750" y="960120"/>
            <a:ext cx="3474600" cy="37032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grpSp>
        <p:nvGrpSpPr>
          <p:cNvPr id="313" name="Google Shape;313;p25"/>
          <p:cNvGrpSpPr/>
          <p:nvPr/>
        </p:nvGrpSpPr>
        <p:grpSpPr>
          <a:xfrm>
            <a:off x="8595658" y="390532"/>
            <a:ext cx="228568" cy="209092"/>
            <a:chOff x="238125" y="2160750"/>
            <a:chExt cx="2022725" cy="1850375"/>
          </a:xfrm>
        </p:grpSpPr>
        <p:sp>
          <p:nvSpPr>
            <p:cNvPr id="314" name="Google Shape;314;p25"/>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315" name="Google Shape;315;p25"/>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316" name="Google Shape;316;p25"/>
          <p:cNvSpPr txBox="1"/>
          <p:nvPr>
            <p:ph idx="2" type="title"/>
          </p:nvPr>
        </p:nvSpPr>
        <p:spPr>
          <a:xfrm>
            <a:off x="5029200" y="228600"/>
            <a:ext cx="34746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317" name="Google Shape;317;p25"/>
          <p:cNvSpPr txBox="1"/>
          <p:nvPr>
            <p:ph idx="3" type="body"/>
          </p:nvPr>
        </p:nvSpPr>
        <p:spPr>
          <a:xfrm>
            <a:off x="5029200" y="960120"/>
            <a:ext cx="3474600" cy="37032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guide id="3" pos="2419">
          <p15:clr>
            <a:srgbClr val="E46962"/>
          </p15:clr>
        </p15:guide>
        <p15:guide id="4" pos="3168">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 Curved Split with Text">
  <p:cSld name="CUSTOM_2_3_2_1_1">
    <p:bg>
      <p:bgPr>
        <a:solidFill>
          <a:schemeClr val="dk2"/>
        </a:solidFill>
      </p:bgPr>
    </p:bg>
    <p:spTree>
      <p:nvGrpSpPr>
        <p:cNvPr id="318" name="Shape 318"/>
        <p:cNvGrpSpPr/>
        <p:nvPr/>
      </p:nvGrpSpPr>
      <p:grpSpPr>
        <a:xfrm>
          <a:off x="0" y="0"/>
          <a:ext cx="0" cy="0"/>
          <a:chOff x="0" y="0"/>
          <a:chExt cx="0" cy="0"/>
        </a:xfrm>
      </p:grpSpPr>
      <p:sp>
        <p:nvSpPr>
          <p:cNvPr id="319" name="Google Shape;319;p26"/>
          <p:cNvSpPr/>
          <p:nvPr/>
        </p:nvSpPr>
        <p:spPr>
          <a:xfrm rot="-2699920">
            <a:off x="-13730451" y="-6456176"/>
            <a:ext cx="18173351" cy="18173776"/>
          </a:xfrm>
          <a:prstGeom prst="pie">
            <a:avLst>
              <a:gd fmla="val 0" name="adj1"/>
              <a:gd fmla="val 5387667" name="adj2"/>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ublic Sans"/>
                <a:ea typeface="Public Sans"/>
                <a:cs typeface="Public Sans"/>
                <a:sym typeface="Public Sans"/>
              </a:rPr>
              <a:t>  </a:t>
            </a:r>
            <a:endParaRPr>
              <a:latin typeface="Public Sans"/>
              <a:ea typeface="Public Sans"/>
              <a:cs typeface="Public Sans"/>
              <a:sym typeface="Public Sans"/>
            </a:endParaRPr>
          </a:p>
        </p:txBody>
      </p:sp>
      <p:sp>
        <p:nvSpPr>
          <p:cNvPr id="320" name="Google Shape;320;p26"/>
          <p:cNvSpPr txBox="1"/>
          <p:nvPr>
            <p:ph type="title"/>
          </p:nvPr>
        </p:nvSpPr>
        <p:spPr>
          <a:xfrm>
            <a:off x="365750" y="228600"/>
            <a:ext cx="34746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1" name="Google Shape;321;p26"/>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322" name="Google Shape;322;p26"/>
          <p:cNvSpPr txBox="1"/>
          <p:nvPr>
            <p:ph idx="1" type="body"/>
          </p:nvPr>
        </p:nvSpPr>
        <p:spPr>
          <a:xfrm>
            <a:off x="365750" y="960120"/>
            <a:ext cx="34746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23" name="Google Shape;323;p26"/>
          <p:cNvSpPr txBox="1"/>
          <p:nvPr>
            <p:ph idx="2" type="title"/>
          </p:nvPr>
        </p:nvSpPr>
        <p:spPr>
          <a:xfrm>
            <a:off x="5029200" y="228600"/>
            <a:ext cx="34746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24" name="Google Shape;324;p26"/>
          <p:cNvSpPr txBox="1"/>
          <p:nvPr>
            <p:ph idx="3" type="body"/>
          </p:nvPr>
        </p:nvSpPr>
        <p:spPr>
          <a:xfrm>
            <a:off x="5029200" y="960120"/>
            <a:ext cx="34746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325" name="Google Shape;325;p26"/>
          <p:cNvGrpSpPr/>
          <p:nvPr/>
        </p:nvGrpSpPr>
        <p:grpSpPr>
          <a:xfrm>
            <a:off x="8595658" y="390532"/>
            <a:ext cx="228568" cy="209092"/>
            <a:chOff x="238125" y="2160750"/>
            <a:chExt cx="2022725" cy="1850375"/>
          </a:xfrm>
        </p:grpSpPr>
        <p:sp>
          <p:nvSpPr>
            <p:cNvPr id="326" name="Google Shape;326;p26"/>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327" name="Google Shape;327;p26"/>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guide id="3" pos="2419">
          <p15:clr>
            <a:srgbClr val="E46962"/>
          </p15:clr>
        </p15:guide>
        <p15:guide id="4" pos="3168">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 Four Columns with Color Boxes">
  <p:cSld name="CUSTOM_2_1_1_3_1">
    <p:bg>
      <p:bgPr>
        <a:solidFill>
          <a:srgbClr val="FFFFFF"/>
        </a:solidFill>
      </p:bgPr>
    </p:bg>
    <p:spTree>
      <p:nvGrpSpPr>
        <p:cNvPr id="328" name="Shape 328"/>
        <p:cNvGrpSpPr/>
        <p:nvPr/>
      </p:nvGrpSpPr>
      <p:grpSpPr>
        <a:xfrm>
          <a:off x="0" y="0"/>
          <a:ext cx="0" cy="0"/>
          <a:chOff x="0" y="0"/>
          <a:chExt cx="0" cy="0"/>
        </a:xfrm>
      </p:grpSpPr>
      <p:sp>
        <p:nvSpPr>
          <p:cNvPr id="329" name="Google Shape;329;p27"/>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0" name="Google Shape;330;p27"/>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331" name="Google Shape;331;p27"/>
          <p:cNvGrpSpPr/>
          <p:nvPr/>
        </p:nvGrpSpPr>
        <p:grpSpPr>
          <a:xfrm>
            <a:off x="8595658" y="390532"/>
            <a:ext cx="228568" cy="209092"/>
            <a:chOff x="238125" y="2160750"/>
            <a:chExt cx="2022725" cy="1850375"/>
          </a:xfrm>
        </p:grpSpPr>
        <p:sp>
          <p:nvSpPr>
            <p:cNvPr id="332" name="Google Shape;332;p27"/>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333" name="Google Shape;333;p27"/>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334" name="Google Shape;334;p27"/>
          <p:cNvSpPr/>
          <p:nvPr/>
        </p:nvSpPr>
        <p:spPr>
          <a:xfrm>
            <a:off x="365750" y="960120"/>
            <a:ext cx="1588800" cy="1251300"/>
          </a:xfrm>
          <a:prstGeom prst="roundRect">
            <a:avLst>
              <a:gd fmla="val 6277" name="adj"/>
            </a:avLst>
          </a:prstGeom>
          <a:solidFill>
            <a:srgbClr val="4C99A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0A6190"/>
                </a:solidFill>
                <a:latin typeface="Public Sans"/>
                <a:ea typeface="Public Sans"/>
                <a:cs typeface="Public Sans"/>
                <a:sym typeface="Public Sans"/>
              </a:rPr>
              <a:t>`</a:t>
            </a:r>
            <a:endParaRPr>
              <a:solidFill>
                <a:srgbClr val="0A6190"/>
              </a:solidFill>
              <a:latin typeface="Public Sans"/>
              <a:ea typeface="Public Sans"/>
              <a:cs typeface="Public Sans"/>
              <a:sym typeface="Public Sans"/>
            </a:endParaRPr>
          </a:p>
        </p:txBody>
      </p:sp>
      <p:sp>
        <p:nvSpPr>
          <p:cNvPr id="335" name="Google Shape;335;p27"/>
          <p:cNvSpPr/>
          <p:nvPr/>
        </p:nvSpPr>
        <p:spPr>
          <a:xfrm>
            <a:off x="2548851" y="960120"/>
            <a:ext cx="1588800" cy="1251300"/>
          </a:xfrm>
          <a:prstGeom prst="roundRect">
            <a:avLst>
              <a:gd fmla="val 6277" name="adj"/>
            </a:avLst>
          </a:prstGeom>
          <a:solidFill>
            <a:srgbClr val="90CB6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A6190"/>
              </a:solidFill>
              <a:latin typeface="Public Sans"/>
              <a:ea typeface="Public Sans"/>
              <a:cs typeface="Public Sans"/>
              <a:sym typeface="Public Sans"/>
            </a:endParaRPr>
          </a:p>
        </p:txBody>
      </p:sp>
      <p:sp>
        <p:nvSpPr>
          <p:cNvPr id="336" name="Google Shape;336;p27"/>
          <p:cNvSpPr/>
          <p:nvPr/>
        </p:nvSpPr>
        <p:spPr>
          <a:xfrm>
            <a:off x="4731949" y="960120"/>
            <a:ext cx="1588800" cy="1251300"/>
          </a:xfrm>
          <a:prstGeom prst="roundRect">
            <a:avLst>
              <a:gd fmla="val 6277" name="adj"/>
            </a:avLst>
          </a:prstGeom>
          <a:solidFill>
            <a:srgbClr val="FFC4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A6190"/>
              </a:solidFill>
              <a:latin typeface="Public Sans"/>
              <a:ea typeface="Public Sans"/>
              <a:cs typeface="Public Sans"/>
              <a:sym typeface="Public Sans"/>
            </a:endParaRPr>
          </a:p>
        </p:txBody>
      </p:sp>
      <p:sp>
        <p:nvSpPr>
          <p:cNvPr id="337" name="Google Shape;337;p27"/>
          <p:cNvSpPr/>
          <p:nvPr/>
        </p:nvSpPr>
        <p:spPr>
          <a:xfrm>
            <a:off x="6915050" y="960120"/>
            <a:ext cx="1588800" cy="1251300"/>
          </a:xfrm>
          <a:prstGeom prst="roundRect">
            <a:avLst>
              <a:gd fmla="val 6277" name="adj"/>
            </a:avLst>
          </a:prstGeom>
          <a:solidFill>
            <a:srgbClr val="FF8E6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A6190"/>
              </a:solidFill>
              <a:latin typeface="Public Sans"/>
              <a:ea typeface="Public Sans"/>
              <a:cs typeface="Public Sans"/>
              <a:sym typeface="Public Sans"/>
            </a:endParaRPr>
          </a:p>
        </p:txBody>
      </p:sp>
      <p:sp>
        <p:nvSpPr>
          <p:cNvPr id="338" name="Google Shape;338;p27"/>
          <p:cNvSpPr txBox="1"/>
          <p:nvPr>
            <p:ph idx="1" type="subTitle"/>
          </p:nvPr>
        </p:nvSpPr>
        <p:spPr>
          <a:xfrm>
            <a:off x="365750" y="2394250"/>
            <a:ext cx="1600200" cy="548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600"/>
              <a:buNone/>
              <a:defRPr b="1" sz="1600"/>
            </a:lvl2pPr>
            <a:lvl3pPr lvl="2">
              <a:spcBef>
                <a:spcPts val="0"/>
              </a:spcBef>
              <a:spcAft>
                <a:spcPts val="0"/>
              </a:spcAft>
              <a:buSzPts val="1600"/>
              <a:buNone/>
              <a:defRPr b="1" sz="1600"/>
            </a:lvl3pPr>
            <a:lvl4pPr lvl="3">
              <a:spcBef>
                <a:spcPts val="0"/>
              </a:spcBef>
              <a:spcAft>
                <a:spcPts val="0"/>
              </a:spcAft>
              <a:buSzPts val="1600"/>
              <a:buNone/>
              <a:defRPr b="1" sz="1600"/>
            </a:lvl4pPr>
            <a:lvl5pPr lvl="4">
              <a:spcBef>
                <a:spcPts val="0"/>
              </a:spcBef>
              <a:spcAft>
                <a:spcPts val="0"/>
              </a:spcAft>
              <a:buSzPts val="1600"/>
              <a:buNone/>
              <a:defRPr b="1" sz="1600"/>
            </a:lvl5pPr>
            <a:lvl6pPr lvl="5">
              <a:spcBef>
                <a:spcPts val="0"/>
              </a:spcBef>
              <a:spcAft>
                <a:spcPts val="0"/>
              </a:spcAft>
              <a:buSzPts val="1600"/>
              <a:buNone/>
              <a:defRPr b="1" sz="1600"/>
            </a:lvl6pPr>
            <a:lvl7pPr lvl="6">
              <a:spcBef>
                <a:spcPts val="0"/>
              </a:spcBef>
              <a:spcAft>
                <a:spcPts val="0"/>
              </a:spcAft>
              <a:buSzPts val="1600"/>
              <a:buNone/>
              <a:defRPr b="1" sz="1600"/>
            </a:lvl7pPr>
            <a:lvl8pPr lvl="7">
              <a:spcBef>
                <a:spcPts val="0"/>
              </a:spcBef>
              <a:spcAft>
                <a:spcPts val="0"/>
              </a:spcAft>
              <a:buSzPts val="1600"/>
              <a:buNone/>
              <a:defRPr b="1" sz="1600"/>
            </a:lvl8pPr>
            <a:lvl9pPr lvl="8">
              <a:spcBef>
                <a:spcPts val="0"/>
              </a:spcBef>
              <a:spcAft>
                <a:spcPts val="0"/>
              </a:spcAft>
              <a:buSzPts val="1600"/>
              <a:buNone/>
              <a:defRPr b="1" sz="1600"/>
            </a:lvl9pPr>
          </a:lstStyle>
          <a:p/>
        </p:txBody>
      </p:sp>
      <p:sp>
        <p:nvSpPr>
          <p:cNvPr id="339" name="Google Shape;339;p27"/>
          <p:cNvSpPr txBox="1"/>
          <p:nvPr>
            <p:ph idx="2" type="subTitle"/>
          </p:nvPr>
        </p:nvSpPr>
        <p:spPr>
          <a:xfrm>
            <a:off x="2548850" y="2394250"/>
            <a:ext cx="1600200" cy="548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600"/>
              <a:buNone/>
              <a:defRPr b="1" sz="1600"/>
            </a:lvl2pPr>
            <a:lvl3pPr lvl="2">
              <a:spcBef>
                <a:spcPts val="0"/>
              </a:spcBef>
              <a:spcAft>
                <a:spcPts val="0"/>
              </a:spcAft>
              <a:buSzPts val="1600"/>
              <a:buNone/>
              <a:defRPr b="1" sz="1600"/>
            </a:lvl3pPr>
            <a:lvl4pPr lvl="3">
              <a:spcBef>
                <a:spcPts val="0"/>
              </a:spcBef>
              <a:spcAft>
                <a:spcPts val="0"/>
              </a:spcAft>
              <a:buSzPts val="1600"/>
              <a:buNone/>
              <a:defRPr b="1" sz="1600"/>
            </a:lvl4pPr>
            <a:lvl5pPr lvl="4">
              <a:spcBef>
                <a:spcPts val="0"/>
              </a:spcBef>
              <a:spcAft>
                <a:spcPts val="0"/>
              </a:spcAft>
              <a:buSzPts val="1600"/>
              <a:buNone/>
              <a:defRPr b="1" sz="1600"/>
            </a:lvl5pPr>
            <a:lvl6pPr lvl="5">
              <a:spcBef>
                <a:spcPts val="0"/>
              </a:spcBef>
              <a:spcAft>
                <a:spcPts val="0"/>
              </a:spcAft>
              <a:buSzPts val="1600"/>
              <a:buNone/>
              <a:defRPr b="1" sz="1600"/>
            </a:lvl6pPr>
            <a:lvl7pPr lvl="6">
              <a:spcBef>
                <a:spcPts val="0"/>
              </a:spcBef>
              <a:spcAft>
                <a:spcPts val="0"/>
              </a:spcAft>
              <a:buSzPts val="1600"/>
              <a:buNone/>
              <a:defRPr b="1" sz="1600"/>
            </a:lvl7pPr>
            <a:lvl8pPr lvl="7">
              <a:spcBef>
                <a:spcPts val="0"/>
              </a:spcBef>
              <a:spcAft>
                <a:spcPts val="0"/>
              </a:spcAft>
              <a:buSzPts val="1600"/>
              <a:buNone/>
              <a:defRPr b="1" sz="1600"/>
            </a:lvl8pPr>
            <a:lvl9pPr lvl="8">
              <a:spcBef>
                <a:spcPts val="0"/>
              </a:spcBef>
              <a:spcAft>
                <a:spcPts val="0"/>
              </a:spcAft>
              <a:buSzPts val="1600"/>
              <a:buNone/>
              <a:defRPr b="1" sz="1600"/>
            </a:lvl9pPr>
          </a:lstStyle>
          <a:p/>
        </p:txBody>
      </p:sp>
      <p:sp>
        <p:nvSpPr>
          <p:cNvPr id="340" name="Google Shape;340;p27"/>
          <p:cNvSpPr txBox="1"/>
          <p:nvPr>
            <p:ph idx="3" type="subTitle"/>
          </p:nvPr>
        </p:nvSpPr>
        <p:spPr>
          <a:xfrm>
            <a:off x="4731925" y="2394250"/>
            <a:ext cx="1600200" cy="548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600"/>
              <a:buNone/>
              <a:defRPr b="1" sz="1600"/>
            </a:lvl2pPr>
            <a:lvl3pPr lvl="2">
              <a:spcBef>
                <a:spcPts val="0"/>
              </a:spcBef>
              <a:spcAft>
                <a:spcPts val="0"/>
              </a:spcAft>
              <a:buSzPts val="1600"/>
              <a:buNone/>
              <a:defRPr b="1" sz="1600"/>
            </a:lvl3pPr>
            <a:lvl4pPr lvl="3">
              <a:spcBef>
                <a:spcPts val="0"/>
              </a:spcBef>
              <a:spcAft>
                <a:spcPts val="0"/>
              </a:spcAft>
              <a:buSzPts val="1600"/>
              <a:buNone/>
              <a:defRPr b="1" sz="1600"/>
            </a:lvl4pPr>
            <a:lvl5pPr lvl="4">
              <a:spcBef>
                <a:spcPts val="0"/>
              </a:spcBef>
              <a:spcAft>
                <a:spcPts val="0"/>
              </a:spcAft>
              <a:buSzPts val="1600"/>
              <a:buNone/>
              <a:defRPr b="1" sz="1600"/>
            </a:lvl5pPr>
            <a:lvl6pPr lvl="5">
              <a:spcBef>
                <a:spcPts val="0"/>
              </a:spcBef>
              <a:spcAft>
                <a:spcPts val="0"/>
              </a:spcAft>
              <a:buSzPts val="1600"/>
              <a:buNone/>
              <a:defRPr b="1" sz="1600"/>
            </a:lvl6pPr>
            <a:lvl7pPr lvl="6">
              <a:spcBef>
                <a:spcPts val="0"/>
              </a:spcBef>
              <a:spcAft>
                <a:spcPts val="0"/>
              </a:spcAft>
              <a:buSzPts val="1600"/>
              <a:buNone/>
              <a:defRPr b="1" sz="1600"/>
            </a:lvl7pPr>
            <a:lvl8pPr lvl="7">
              <a:spcBef>
                <a:spcPts val="0"/>
              </a:spcBef>
              <a:spcAft>
                <a:spcPts val="0"/>
              </a:spcAft>
              <a:buSzPts val="1600"/>
              <a:buNone/>
              <a:defRPr b="1" sz="1600"/>
            </a:lvl8pPr>
            <a:lvl9pPr lvl="8">
              <a:spcBef>
                <a:spcPts val="0"/>
              </a:spcBef>
              <a:spcAft>
                <a:spcPts val="0"/>
              </a:spcAft>
              <a:buSzPts val="1600"/>
              <a:buNone/>
              <a:defRPr b="1" sz="1600"/>
            </a:lvl9pPr>
          </a:lstStyle>
          <a:p/>
        </p:txBody>
      </p:sp>
      <p:sp>
        <p:nvSpPr>
          <p:cNvPr id="341" name="Google Shape;341;p27"/>
          <p:cNvSpPr txBox="1"/>
          <p:nvPr>
            <p:ph idx="4" type="body"/>
          </p:nvPr>
        </p:nvSpPr>
        <p:spPr>
          <a:xfrm>
            <a:off x="365760" y="2851450"/>
            <a:ext cx="1600200" cy="1554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2" name="Google Shape;342;p27"/>
          <p:cNvSpPr txBox="1"/>
          <p:nvPr>
            <p:ph idx="5" type="body"/>
          </p:nvPr>
        </p:nvSpPr>
        <p:spPr>
          <a:xfrm>
            <a:off x="2548860" y="2851450"/>
            <a:ext cx="1600200" cy="1554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3" name="Google Shape;343;p27"/>
          <p:cNvSpPr txBox="1"/>
          <p:nvPr>
            <p:ph idx="6" type="body"/>
          </p:nvPr>
        </p:nvSpPr>
        <p:spPr>
          <a:xfrm>
            <a:off x="4731935" y="2851450"/>
            <a:ext cx="1600200" cy="1554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344" name="Google Shape;344;p27"/>
          <p:cNvSpPr txBox="1"/>
          <p:nvPr>
            <p:ph idx="7" type="subTitle"/>
          </p:nvPr>
        </p:nvSpPr>
        <p:spPr>
          <a:xfrm>
            <a:off x="6926425" y="2394250"/>
            <a:ext cx="1600200" cy="548700"/>
          </a:xfrm>
          <a:prstGeom prst="rect">
            <a:avLst/>
          </a:prstGeom>
        </p:spPr>
        <p:txBody>
          <a:bodyPr anchorCtr="0" anchor="t" bIns="0" lIns="0" spcFirstLastPara="1" rIns="0" wrap="square" tIns="0">
            <a:noAutofit/>
          </a:bodyPr>
          <a:lstStyle>
            <a:lvl1pPr lvl="0">
              <a:spcBef>
                <a:spcPts val="0"/>
              </a:spcBef>
              <a:spcAft>
                <a:spcPts val="0"/>
              </a:spcAft>
              <a:buSzPts val="1600"/>
              <a:buNone/>
              <a:defRPr b="1" sz="1600"/>
            </a:lvl1pPr>
            <a:lvl2pPr lvl="1">
              <a:spcBef>
                <a:spcPts val="0"/>
              </a:spcBef>
              <a:spcAft>
                <a:spcPts val="0"/>
              </a:spcAft>
              <a:buSzPts val="1600"/>
              <a:buNone/>
              <a:defRPr b="1" sz="1600"/>
            </a:lvl2pPr>
            <a:lvl3pPr lvl="2">
              <a:spcBef>
                <a:spcPts val="0"/>
              </a:spcBef>
              <a:spcAft>
                <a:spcPts val="0"/>
              </a:spcAft>
              <a:buSzPts val="1600"/>
              <a:buNone/>
              <a:defRPr b="1" sz="1600"/>
            </a:lvl3pPr>
            <a:lvl4pPr lvl="3">
              <a:spcBef>
                <a:spcPts val="0"/>
              </a:spcBef>
              <a:spcAft>
                <a:spcPts val="0"/>
              </a:spcAft>
              <a:buSzPts val="1600"/>
              <a:buNone/>
              <a:defRPr b="1" sz="1600"/>
            </a:lvl4pPr>
            <a:lvl5pPr lvl="4">
              <a:spcBef>
                <a:spcPts val="0"/>
              </a:spcBef>
              <a:spcAft>
                <a:spcPts val="0"/>
              </a:spcAft>
              <a:buSzPts val="1600"/>
              <a:buNone/>
              <a:defRPr b="1" sz="1600"/>
            </a:lvl5pPr>
            <a:lvl6pPr lvl="5">
              <a:spcBef>
                <a:spcPts val="0"/>
              </a:spcBef>
              <a:spcAft>
                <a:spcPts val="0"/>
              </a:spcAft>
              <a:buSzPts val="1600"/>
              <a:buNone/>
              <a:defRPr b="1" sz="1600"/>
            </a:lvl6pPr>
            <a:lvl7pPr lvl="6">
              <a:spcBef>
                <a:spcPts val="0"/>
              </a:spcBef>
              <a:spcAft>
                <a:spcPts val="0"/>
              </a:spcAft>
              <a:buSzPts val="1600"/>
              <a:buNone/>
              <a:defRPr b="1" sz="1600"/>
            </a:lvl7pPr>
            <a:lvl8pPr lvl="7">
              <a:spcBef>
                <a:spcPts val="0"/>
              </a:spcBef>
              <a:spcAft>
                <a:spcPts val="0"/>
              </a:spcAft>
              <a:buSzPts val="1600"/>
              <a:buNone/>
              <a:defRPr b="1" sz="1600"/>
            </a:lvl8pPr>
            <a:lvl9pPr lvl="8">
              <a:spcBef>
                <a:spcPts val="0"/>
              </a:spcBef>
              <a:spcAft>
                <a:spcPts val="0"/>
              </a:spcAft>
              <a:buSzPts val="1600"/>
              <a:buNone/>
              <a:defRPr b="1" sz="1600"/>
            </a:lvl9pPr>
          </a:lstStyle>
          <a:p/>
        </p:txBody>
      </p:sp>
      <p:sp>
        <p:nvSpPr>
          <p:cNvPr id="345" name="Google Shape;345;p27"/>
          <p:cNvSpPr txBox="1"/>
          <p:nvPr>
            <p:ph idx="8" type="body"/>
          </p:nvPr>
        </p:nvSpPr>
        <p:spPr>
          <a:xfrm>
            <a:off x="6926435" y="2851450"/>
            <a:ext cx="1600200" cy="15546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guide id="3" pos="1231">
          <p15:clr>
            <a:srgbClr val="E46962"/>
          </p15:clr>
        </p15:guide>
        <p15:guide id="4" pos="1606">
          <p15:clr>
            <a:srgbClr val="E46962"/>
          </p15:clr>
        </p15:guide>
        <p15:guide id="5" pos="3982">
          <p15:clr>
            <a:srgbClr val="E46962"/>
          </p15:clr>
        </p15:guide>
        <p15:guide id="6" pos="4356">
          <p15:clr>
            <a:srgbClr val="E46962"/>
          </p15:clr>
        </p15:guide>
        <p15:guide id="7" pos="2606">
          <p15:clr>
            <a:srgbClr val="E46962"/>
          </p15:clr>
        </p15:guide>
        <p15:guide id="8" pos="2981">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 Image and text 1/2 split">
  <p:cSld name="CUSTOM_2_5_2">
    <p:bg>
      <p:bgPr>
        <a:solidFill>
          <a:schemeClr val="accent2"/>
        </a:solidFill>
      </p:bgPr>
    </p:bg>
    <p:spTree>
      <p:nvGrpSpPr>
        <p:cNvPr id="346" name="Shape 346"/>
        <p:cNvGrpSpPr/>
        <p:nvPr/>
      </p:nvGrpSpPr>
      <p:grpSpPr>
        <a:xfrm>
          <a:off x="0" y="0"/>
          <a:ext cx="0" cy="0"/>
          <a:chOff x="0" y="0"/>
          <a:chExt cx="0" cy="0"/>
        </a:xfrm>
      </p:grpSpPr>
      <p:sp>
        <p:nvSpPr>
          <p:cNvPr id="347" name="Google Shape;347;p28"/>
          <p:cNvSpPr/>
          <p:nvPr/>
        </p:nvSpPr>
        <p:spPr>
          <a:xfrm>
            <a:off x="0" y="0"/>
            <a:ext cx="4434900" cy="514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348" name="Google Shape;348;p28"/>
          <p:cNvSpPr txBox="1"/>
          <p:nvPr>
            <p:ph type="title"/>
          </p:nvPr>
        </p:nvSpPr>
        <p:spPr>
          <a:xfrm>
            <a:off x="4736592" y="228600"/>
            <a:ext cx="34746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349" name="Google Shape;349;p28"/>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350" name="Google Shape;350;p28"/>
          <p:cNvSpPr txBox="1"/>
          <p:nvPr>
            <p:ph idx="1" type="body"/>
          </p:nvPr>
        </p:nvSpPr>
        <p:spPr>
          <a:xfrm>
            <a:off x="4736592" y="960120"/>
            <a:ext cx="3474600" cy="37032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grpSp>
        <p:nvGrpSpPr>
          <p:cNvPr id="351" name="Google Shape;351;p28"/>
          <p:cNvGrpSpPr/>
          <p:nvPr/>
        </p:nvGrpSpPr>
        <p:grpSpPr>
          <a:xfrm>
            <a:off x="8595658" y="390532"/>
            <a:ext cx="228568" cy="209092"/>
            <a:chOff x="238125" y="2160750"/>
            <a:chExt cx="2022725" cy="1850375"/>
          </a:xfrm>
        </p:grpSpPr>
        <p:sp>
          <p:nvSpPr>
            <p:cNvPr id="352" name="Google Shape;352;p28"/>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353" name="Google Shape;353;p28"/>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guide id="3" pos="2419">
          <p15:clr>
            <a:srgbClr val="E46962"/>
          </p15:clr>
        </p15:guide>
        <p15:guide id="4" pos="3168">
          <p15:clr>
            <a:srgbClr val="E46962"/>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 Image and Text 2/3 split">
  <p:cSld name="CUSTOM_2_5_1_1">
    <p:bg>
      <p:bgPr>
        <a:solidFill>
          <a:schemeClr val="accent2"/>
        </a:solidFill>
      </p:bgPr>
    </p:bg>
    <p:spTree>
      <p:nvGrpSpPr>
        <p:cNvPr id="354" name="Shape 354"/>
        <p:cNvGrpSpPr/>
        <p:nvPr/>
      </p:nvGrpSpPr>
      <p:grpSpPr>
        <a:xfrm>
          <a:off x="0" y="0"/>
          <a:ext cx="0" cy="0"/>
          <a:chOff x="0" y="0"/>
          <a:chExt cx="0" cy="0"/>
        </a:xfrm>
      </p:grpSpPr>
      <p:sp>
        <p:nvSpPr>
          <p:cNvPr id="355" name="Google Shape;355;p29"/>
          <p:cNvSpPr/>
          <p:nvPr/>
        </p:nvSpPr>
        <p:spPr>
          <a:xfrm>
            <a:off x="0" y="0"/>
            <a:ext cx="2971800" cy="51435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356" name="Google Shape;356;p29"/>
          <p:cNvSpPr txBox="1"/>
          <p:nvPr>
            <p:ph type="title"/>
          </p:nvPr>
        </p:nvSpPr>
        <p:spPr>
          <a:xfrm>
            <a:off x="3337550" y="228600"/>
            <a:ext cx="49377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357" name="Google Shape;357;p29"/>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358" name="Google Shape;358;p29"/>
          <p:cNvSpPr txBox="1"/>
          <p:nvPr>
            <p:ph idx="1" type="body"/>
          </p:nvPr>
        </p:nvSpPr>
        <p:spPr>
          <a:xfrm>
            <a:off x="3337545" y="960125"/>
            <a:ext cx="4937700" cy="37032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grpSp>
        <p:nvGrpSpPr>
          <p:cNvPr id="359" name="Google Shape;359;p29"/>
          <p:cNvGrpSpPr/>
          <p:nvPr/>
        </p:nvGrpSpPr>
        <p:grpSpPr>
          <a:xfrm>
            <a:off x="8595658" y="390532"/>
            <a:ext cx="228568" cy="209092"/>
            <a:chOff x="238125" y="2160750"/>
            <a:chExt cx="2022725" cy="1850375"/>
          </a:xfrm>
        </p:grpSpPr>
        <p:sp>
          <p:nvSpPr>
            <p:cNvPr id="360" name="Google Shape;360;p29"/>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361" name="Google Shape;361;p29"/>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guide id="3" pos="2419">
          <p15:clr>
            <a:srgbClr val="E46962"/>
          </p15:clr>
        </p15:guide>
        <p15:guide id="4" pos="3168">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 Three Node Center with Text Blue">
  <p:cSld name="CUSTOM_4_1_2">
    <p:bg>
      <p:bgPr>
        <a:solidFill>
          <a:schemeClr val="accent2"/>
        </a:solidFill>
      </p:bgPr>
    </p:bg>
    <p:spTree>
      <p:nvGrpSpPr>
        <p:cNvPr id="362" name="Shape 362"/>
        <p:cNvGrpSpPr/>
        <p:nvPr/>
      </p:nvGrpSpPr>
      <p:grpSpPr>
        <a:xfrm>
          <a:off x="0" y="0"/>
          <a:ext cx="0" cy="0"/>
          <a:chOff x="0" y="0"/>
          <a:chExt cx="0" cy="0"/>
        </a:xfrm>
      </p:grpSpPr>
      <p:sp>
        <p:nvSpPr>
          <p:cNvPr id="363" name="Google Shape;363;p30"/>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p:txBody>
      </p:sp>
      <p:sp>
        <p:nvSpPr>
          <p:cNvPr id="364" name="Google Shape;364;p30"/>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365" name="Google Shape;365;p30"/>
          <p:cNvGrpSpPr/>
          <p:nvPr/>
        </p:nvGrpSpPr>
        <p:grpSpPr>
          <a:xfrm>
            <a:off x="8595658" y="390532"/>
            <a:ext cx="228568" cy="209092"/>
            <a:chOff x="238125" y="2160750"/>
            <a:chExt cx="2022725" cy="1850375"/>
          </a:xfrm>
        </p:grpSpPr>
        <p:sp>
          <p:nvSpPr>
            <p:cNvPr id="366" name="Google Shape;366;p30"/>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367" name="Google Shape;367;p30"/>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368" name="Google Shape;368;p30"/>
          <p:cNvSpPr/>
          <p:nvPr/>
        </p:nvSpPr>
        <p:spPr>
          <a:xfrm rot="7199999">
            <a:off x="1083001" y="299392"/>
            <a:ext cx="6198980" cy="4308443"/>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FFC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txBox="1"/>
          <p:nvPr>
            <p:ph idx="1" type="subTitle"/>
          </p:nvPr>
        </p:nvSpPr>
        <p:spPr>
          <a:xfrm>
            <a:off x="1115568" y="3200400"/>
            <a:ext cx="1673400" cy="1088100"/>
          </a:xfrm>
          <a:prstGeom prst="rect">
            <a:avLst/>
          </a:prstGeom>
        </p:spPr>
        <p:txBody>
          <a:bodyPr anchorCtr="0" anchor="ctr" bIns="0" lIns="0" spcFirstLastPara="1" rIns="0" wrap="square" tIns="0">
            <a:noAutofit/>
          </a:bodyPr>
          <a:lstStyle>
            <a:lvl1pPr lvl="0" algn="ct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0" name="Google Shape;370;p30"/>
          <p:cNvSpPr txBox="1"/>
          <p:nvPr>
            <p:ph idx="2" type="subTitle"/>
          </p:nvPr>
        </p:nvSpPr>
        <p:spPr>
          <a:xfrm>
            <a:off x="4096512" y="3200400"/>
            <a:ext cx="1673400" cy="1088100"/>
          </a:xfrm>
          <a:prstGeom prst="rect">
            <a:avLst/>
          </a:prstGeom>
        </p:spPr>
        <p:txBody>
          <a:bodyPr anchorCtr="0" anchor="ctr" bIns="0" lIns="0" spcFirstLastPara="1" rIns="0" wrap="square" tIns="0">
            <a:noAutofit/>
          </a:bodyPr>
          <a:lstStyle>
            <a:lvl1pPr lvl="0" algn="ct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 name="Google Shape;371;p30"/>
          <p:cNvSpPr txBox="1"/>
          <p:nvPr>
            <p:ph idx="3" type="subTitle"/>
          </p:nvPr>
        </p:nvSpPr>
        <p:spPr>
          <a:xfrm>
            <a:off x="5596128" y="585216"/>
            <a:ext cx="1673400" cy="1088100"/>
          </a:xfrm>
          <a:prstGeom prst="rect">
            <a:avLst/>
          </a:prstGeom>
        </p:spPr>
        <p:txBody>
          <a:bodyPr anchorCtr="0" anchor="ctr" bIns="0" lIns="0" spcFirstLastPara="1" rIns="0" wrap="square" tIns="0">
            <a:noAutofit/>
          </a:bodyPr>
          <a:lstStyle>
            <a:lvl1pPr lvl="0" algn="ctr">
              <a:spcBef>
                <a:spcPts val="0"/>
              </a:spcBef>
              <a:spcAft>
                <a:spcPts val="0"/>
              </a:spcAft>
              <a:buSzPts val="1600"/>
              <a:buNone/>
              <a:defRPr sz="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2" name="Google Shape;372;p30"/>
          <p:cNvSpPr txBox="1"/>
          <p:nvPr>
            <p:ph idx="4" type="body"/>
          </p:nvPr>
        </p:nvSpPr>
        <p:spPr>
          <a:xfrm>
            <a:off x="1399032" y="1636776"/>
            <a:ext cx="3886200" cy="10974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373" name="Google Shape;373;p30"/>
          <p:cNvSpPr txBox="1"/>
          <p:nvPr>
            <p:ph idx="5" type="body"/>
          </p:nvPr>
        </p:nvSpPr>
        <p:spPr>
          <a:xfrm>
            <a:off x="6208776" y="2231136"/>
            <a:ext cx="2286000" cy="23775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Opening Slide 3">
  <p:cSld name="CUSTOM_1_1_2_1">
    <p:bg>
      <p:bgPr>
        <a:solidFill>
          <a:schemeClr val="accent1"/>
        </a:solidFill>
      </p:bgPr>
    </p:bg>
    <p:spTree>
      <p:nvGrpSpPr>
        <p:cNvPr id="24" name="Shape 24"/>
        <p:cNvGrpSpPr/>
        <p:nvPr/>
      </p:nvGrpSpPr>
      <p:grpSpPr>
        <a:xfrm>
          <a:off x="0" y="0"/>
          <a:ext cx="0" cy="0"/>
          <a:chOff x="0" y="0"/>
          <a:chExt cx="0" cy="0"/>
        </a:xfrm>
      </p:grpSpPr>
      <p:sp>
        <p:nvSpPr>
          <p:cNvPr id="25" name="Google Shape;25;p4"/>
          <p:cNvSpPr txBox="1"/>
          <p:nvPr>
            <p:ph type="title"/>
          </p:nvPr>
        </p:nvSpPr>
        <p:spPr>
          <a:xfrm>
            <a:off x="914400" y="1723924"/>
            <a:ext cx="61722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26" name="Google Shape;26;p4"/>
          <p:cNvSpPr txBox="1"/>
          <p:nvPr>
            <p:ph idx="1" type="subTitle"/>
          </p:nvPr>
        </p:nvSpPr>
        <p:spPr>
          <a:xfrm>
            <a:off x="914400" y="3380225"/>
            <a:ext cx="3657600" cy="5493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grpSp>
        <p:nvGrpSpPr>
          <p:cNvPr id="27" name="Google Shape;27;p4"/>
          <p:cNvGrpSpPr/>
          <p:nvPr/>
        </p:nvGrpSpPr>
        <p:grpSpPr>
          <a:xfrm>
            <a:off x="914393" y="606369"/>
            <a:ext cx="914107" cy="308023"/>
            <a:chOff x="378568" y="306394"/>
            <a:chExt cx="914107" cy="308023"/>
          </a:xfrm>
        </p:grpSpPr>
        <p:sp>
          <p:nvSpPr>
            <p:cNvPr id="28" name="Google Shape;28;p4"/>
            <p:cNvSpPr/>
            <p:nvPr/>
          </p:nvSpPr>
          <p:spPr>
            <a:xfrm>
              <a:off x="378568" y="306394"/>
              <a:ext cx="914107" cy="308023"/>
            </a:xfrm>
            <a:custGeom>
              <a:rect b="b" l="l" r="r" t="t"/>
              <a:pathLst>
                <a:path extrusionOk="0" h="93624" w="284547">
                  <a:moveTo>
                    <a:pt x="275962" y="0"/>
                  </a:moveTo>
                  <a:cubicBezTo>
                    <a:pt x="274498" y="0"/>
                    <a:pt x="273035" y="390"/>
                    <a:pt x="271669" y="1171"/>
                  </a:cubicBezTo>
                  <a:cubicBezTo>
                    <a:pt x="270401" y="1886"/>
                    <a:pt x="269295" y="2959"/>
                    <a:pt x="268515" y="4293"/>
                  </a:cubicBezTo>
                  <a:cubicBezTo>
                    <a:pt x="267799" y="5561"/>
                    <a:pt x="267376" y="7024"/>
                    <a:pt x="267376" y="8585"/>
                  </a:cubicBezTo>
                  <a:cubicBezTo>
                    <a:pt x="267376" y="10049"/>
                    <a:pt x="267734" y="11544"/>
                    <a:pt x="268515" y="12878"/>
                  </a:cubicBezTo>
                  <a:cubicBezTo>
                    <a:pt x="269263" y="14146"/>
                    <a:pt x="270303" y="15252"/>
                    <a:pt x="271669" y="16032"/>
                  </a:cubicBezTo>
                  <a:cubicBezTo>
                    <a:pt x="272937" y="16780"/>
                    <a:pt x="274401" y="17170"/>
                    <a:pt x="275962" y="17170"/>
                  </a:cubicBezTo>
                  <a:cubicBezTo>
                    <a:pt x="277425" y="17170"/>
                    <a:pt x="278888" y="16813"/>
                    <a:pt x="280254" y="16032"/>
                  </a:cubicBezTo>
                  <a:cubicBezTo>
                    <a:pt x="281522" y="15317"/>
                    <a:pt x="282628" y="14244"/>
                    <a:pt x="283409" y="12878"/>
                  </a:cubicBezTo>
                  <a:cubicBezTo>
                    <a:pt x="284124" y="11642"/>
                    <a:pt x="284547" y="10179"/>
                    <a:pt x="284547" y="8585"/>
                  </a:cubicBezTo>
                  <a:cubicBezTo>
                    <a:pt x="284547" y="7154"/>
                    <a:pt x="284189" y="5658"/>
                    <a:pt x="283409" y="4293"/>
                  </a:cubicBezTo>
                  <a:cubicBezTo>
                    <a:pt x="282661" y="3024"/>
                    <a:pt x="281620" y="1951"/>
                    <a:pt x="280254" y="1171"/>
                  </a:cubicBezTo>
                  <a:cubicBezTo>
                    <a:pt x="278986" y="423"/>
                    <a:pt x="277523" y="0"/>
                    <a:pt x="275962" y="0"/>
                  </a:cubicBezTo>
                  <a:close/>
                  <a:moveTo>
                    <a:pt x="8585" y="46731"/>
                  </a:moveTo>
                  <a:cubicBezTo>
                    <a:pt x="7122" y="46731"/>
                    <a:pt x="5658" y="47088"/>
                    <a:pt x="4293" y="47869"/>
                  </a:cubicBezTo>
                  <a:cubicBezTo>
                    <a:pt x="3024" y="48584"/>
                    <a:pt x="1919" y="49657"/>
                    <a:pt x="1138" y="51023"/>
                  </a:cubicBezTo>
                  <a:cubicBezTo>
                    <a:pt x="423" y="52291"/>
                    <a:pt x="0" y="53755"/>
                    <a:pt x="0" y="55316"/>
                  </a:cubicBezTo>
                  <a:cubicBezTo>
                    <a:pt x="0" y="56779"/>
                    <a:pt x="358" y="58242"/>
                    <a:pt x="1138" y="59608"/>
                  </a:cubicBezTo>
                  <a:cubicBezTo>
                    <a:pt x="1886" y="60877"/>
                    <a:pt x="2927" y="61950"/>
                    <a:pt x="4293" y="62730"/>
                  </a:cubicBezTo>
                  <a:cubicBezTo>
                    <a:pt x="5561" y="63478"/>
                    <a:pt x="7024" y="63901"/>
                    <a:pt x="8585" y="63901"/>
                  </a:cubicBezTo>
                  <a:cubicBezTo>
                    <a:pt x="9528" y="63901"/>
                    <a:pt x="10471" y="63738"/>
                    <a:pt x="11349" y="63446"/>
                  </a:cubicBezTo>
                  <a:cubicBezTo>
                    <a:pt x="13037" y="62876"/>
                    <a:pt x="14625" y="62598"/>
                    <a:pt x="16090" y="62598"/>
                  </a:cubicBezTo>
                  <a:cubicBezTo>
                    <a:pt x="18971" y="62598"/>
                    <a:pt x="21375" y="63674"/>
                    <a:pt x="23121" y="65722"/>
                  </a:cubicBezTo>
                  <a:cubicBezTo>
                    <a:pt x="25365" y="68291"/>
                    <a:pt x="25365" y="72031"/>
                    <a:pt x="23154" y="74632"/>
                  </a:cubicBezTo>
                  <a:cubicBezTo>
                    <a:pt x="21372" y="76675"/>
                    <a:pt x="18952" y="77759"/>
                    <a:pt x="16057" y="77759"/>
                  </a:cubicBezTo>
                  <a:cubicBezTo>
                    <a:pt x="14620" y="77759"/>
                    <a:pt x="13065" y="77492"/>
                    <a:pt x="11414" y="76941"/>
                  </a:cubicBezTo>
                  <a:cubicBezTo>
                    <a:pt x="10536" y="76616"/>
                    <a:pt x="9561" y="76453"/>
                    <a:pt x="8585" y="76453"/>
                  </a:cubicBezTo>
                  <a:cubicBezTo>
                    <a:pt x="7122" y="76453"/>
                    <a:pt x="5658" y="76844"/>
                    <a:pt x="4293" y="77624"/>
                  </a:cubicBezTo>
                  <a:cubicBezTo>
                    <a:pt x="3024" y="78339"/>
                    <a:pt x="1919" y="79413"/>
                    <a:pt x="1138" y="80746"/>
                  </a:cubicBezTo>
                  <a:cubicBezTo>
                    <a:pt x="423" y="82014"/>
                    <a:pt x="0" y="83478"/>
                    <a:pt x="0" y="85038"/>
                  </a:cubicBezTo>
                  <a:cubicBezTo>
                    <a:pt x="0" y="86502"/>
                    <a:pt x="358" y="87998"/>
                    <a:pt x="1138" y="89331"/>
                  </a:cubicBezTo>
                  <a:cubicBezTo>
                    <a:pt x="1886" y="90599"/>
                    <a:pt x="2927" y="91705"/>
                    <a:pt x="4293" y="92485"/>
                  </a:cubicBezTo>
                  <a:cubicBezTo>
                    <a:pt x="5561" y="93201"/>
                    <a:pt x="7024" y="93624"/>
                    <a:pt x="8585" y="93624"/>
                  </a:cubicBezTo>
                  <a:cubicBezTo>
                    <a:pt x="10049" y="93624"/>
                    <a:pt x="11512" y="93266"/>
                    <a:pt x="12878" y="92485"/>
                  </a:cubicBezTo>
                  <a:cubicBezTo>
                    <a:pt x="14146" y="91770"/>
                    <a:pt x="15252" y="90697"/>
                    <a:pt x="16032" y="89331"/>
                  </a:cubicBezTo>
                  <a:cubicBezTo>
                    <a:pt x="16487" y="88551"/>
                    <a:pt x="16813" y="87640"/>
                    <a:pt x="17008" y="86697"/>
                  </a:cubicBezTo>
                  <a:cubicBezTo>
                    <a:pt x="18217" y="80726"/>
                    <a:pt x="21828" y="77468"/>
                    <a:pt x="26871" y="77468"/>
                  </a:cubicBezTo>
                  <a:cubicBezTo>
                    <a:pt x="28337" y="77468"/>
                    <a:pt x="29925" y="77743"/>
                    <a:pt x="31609" y="78307"/>
                  </a:cubicBezTo>
                  <a:cubicBezTo>
                    <a:pt x="32455" y="78600"/>
                    <a:pt x="33398" y="78762"/>
                    <a:pt x="34341" y="78762"/>
                  </a:cubicBezTo>
                  <a:cubicBezTo>
                    <a:pt x="35804" y="78762"/>
                    <a:pt x="37267" y="78372"/>
                    <a:pt x="38633" y="77592"/>
                  </a:cubicBezTo>
                  <a:cubicBezTo>
                    <a:pt x="39902" y="76876"/>
                    <a:pt x="41007" y="75835"/>
                    <a:pt x="41788" y="74470"/>
                  </a:cubicBezTo>
                  <a:cubicBezTo>
                    <a:pt x="42503" y="73201"/>
                    <a:pt x="42926" y="71738"/>
                    <a:pt x="42926" y="70177"/>
                  </a:cubicBezTo>
                  <a:cubicBezTo>
                    <a:pt x="42926" y="68714"/>
                    <a:pt x="42568" y="67250"/>
                    <a:pt x="41788" y="65885"/>
                  </a:cubicBezTo>
                  <a:cubicBezTo>
                    <a:pt x="41040" y="64616"/>
                    <a:pt x="39999" y="63511"/>
                    <a:pt x="38633" y="62730"/>
                  </a:cubicBezTo>
                  <a:cubicBezTo>
                    <a:pt x="37365" y="62015"/>
                    <a:pt x="35902" y="61592"/>
                    <a:pt x="34341" y="61592"/>
                  </a:cubicBezTo>
                  <a:cubicBezTo>
                    <a:pt x="33430" y="61592"/>
                    <a:pt x="32487" y="61722"/>
                    <a:pt x="31577" y="62047"/>
                  </a:cubicBezTo>
                  <a:cubicBezTo>
                    <a:pt x="29899" y="62611"/>
                    <a:pt x="28320" y="62886"/>
                    <a:pt x="26860" y="62886"/>
                  </a:cubicBezTo>
                  <a:cubicBezTo>
                    <a:pt x="21839" y="62886"/>
                    <a:pt x="18242" y="59629"/>
                    <a:pt x="17008" y="53657"/>
                  </a:cubicBezTo>
                  <a:cubicBezTo>
                    <a:pt x="16845" y="52747"/>
                    <a:pt x="16520" y="51869"/>
                    <a:pt x="16032" y="51023"/>
                  </a:cubicBezTo>
                  <a:cubicBezTo>
                    <a:pt x="15284" y="49755"/>
                    <a:pt x="14244" y="48649"/>
                    <a:pt x="12878" y="47869"/>
                  </a:cubicBezTo>
                  <a:cubicBezTo>
                    <a:pt x="11610" y="47153"/>
                    <a:pt x="10146" y="46731"/>
                    <a:pt x="8585" y="4673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9" name="Google Shape;29;p4"/>
            <p:cNvSpPr/>
            <p:nvPr/>
          </p:nvSpPr>
          <p:spPr>
            <a:xfrm>
              <a:off x="473006" y="347013"/>
              <a:ext cx="808178" cy="263338"/>
            </a:xfrm>
            <a:custGeom>
              <a:rect b="b" l="l" r="r" t="t"/>
              <a:pathLst>
                <a:path extrusionOk="0" h="80042" w="251573">
                  <a:moveTo>
                    <a:pt x="85007" y="16531"/>
                  </a:moveTo>
                  <a:cubicBezTo>
                    <a:pt x="93430" y="16531"/>
                    <a:pt x="100291" y="21052"/>
                    <a:pt x="102275" y="29507"/>
                  </a:cubicBezTo>
                  <a:lnTo>
                    <a:pt x="67837" y="29507"/>
                  </a:lnTo>
                  <a:cubicBezTo>
                    <a:pt x="69853" y="21182"/>
                    <a:pt x="76584" y="16531"/>
                    <a:pt x="85007" y="16531"/>
                  </a:cubicBezTo>
                  <a:close/>
                  <a:moveTo>
                    <a:pt x="213850" y="9800"/>
                  </a:moveTo>
                  <a:cubicBezTo>
                    <a:pt x="214273" y="9800"/>
                    <a:pt x="214598" y="9800"/>
                    <a:pt x="214793" y="9897"/>
                  </a:cubicBezTo>
                  <a:cubicBezTo>
                    <a:pt x="215346" y="9995"/>
                    <a:pt x="216581" y="10645"/>
                    <a:pt x="216581" y="12336"/>
                  </a:cubicBezTo>
                  <a:lnTo>
                    <a:pt x="216581" y="44661"/>
                  </a:lnTo>
                  <a:lnTo>
                    <a:pt x="191509" y="44661"/>
                  </a:lnTo>
                  <a:cubicBezTo>
                    <a:pt x="190143" y="44661"/>
                    <a:pt x="189005" y="43490"/>
                    <a:pt x="189005" y="42124"/>
                  </a:cubicBezTo>
                  <a:cubicBezTo>
                    <a:pt x="189005" y="41604"/>
                    <a:pt x="189102" y="41084"/>
                    <a:pt x="189428" y="40661"/>
                  </a:cubicBezTo>
                  <a:lnTo>
                    <a:pt x="211866" y="10840"/>
                  </a:lnTo>
                  <a:cubicBezTo>
                    <a:pt x="212484" y="9995"/>
                    <a:pt x="213232" y="9800"/>
                    <a:pt x="213850" y="9800"/>
                  </a:cubicBezTo>
                  <a:close/>
                  <a:moveTo>
                    <a:pt x="146339" y="16531"/>
                  </a:moveTo>
                  <a:cubicBezTo>
                    <a:pt x="157071" y="16531"/>
                    <a:pt x="164225" y="24108"/>
                    <a:pt x="164225" y="34742"/>
                  </a:cubicBezTo>
                  <a:cubicBezTo>
                    <a:pt x="164225" y="45409"/>
                    <a:pt x="156973" y="52986"/>
                    <a:pt x="146339" y="52986"/>
                  </a:cubicBezTo>
                  <a:cubicBezTo>
                    <a:pt x="135575" y="52986"/>
                    <a:pt x="128421" y="45409"/>
                    <a:pt x="128421" y="34742"/>
                  </a:cubicBezTo>
                  <a:cubicBezTo>
                    <a:pt x="128421" y="24108"/>
                    <a:pt x="135575" y="16531"/>
                    <a:pt x="146339" y="16531"/>
                  </a:cubicBezTo>
                  <a:close/>
                  <a:moveTo>
                    <a:pt x="25691" y="7263"/>
                  </a:moveTo>
                  <a:cubicBezTo>
                    <a:pt x="10309" y="7263"/>
                    <a:pt x="1" y="16304"/>
                    <a:pt x="1" y="33799"/>
                  </a:cubicBezTo>
                  <a:lnTo>
                    <a:pt x="1" y="45929"/>
                  </a:lnTo>
                  <a:cubicBezTo>
                    <a:pt x="1594" y="45279"/>
                    <a:pt x="3285" y="44953"/>
                    <a:pt x="4944" y="44953"/>
                  </a:cubicBezTo>
                  <a:cubicBezTo>
                    <a:pt x="6732" y="44953"/>
                    <a:pt x="8456" y="45311"/>
                    <a:pt x="10017" y="45994"/>
                  </a:cubicBezTo>
                  <a:lnTo>
                    <a:pt x="10017" y="33702"/>
                  </a:lnTo>
                  <a:cubicBezTo>
                    <a:pt x="10017" y="22320"/>
                    <a:pt x="16228" y="16531"/>
                    <a:pt x="25691" y="16531"/>
                  </a:cubicBezTo>
                  <a:cubicBezTo>
                    <a:pt x="35187" y="16531"/>
                    <a:pt x="41398" y="22320"/>
                    <a:pt x="41398" y="33702"/>
                  </a:cubicBezTo>
                  <a:lnTo>
                    <a:pt x="41398" y="60985"/>
                  </a:lnTo>
                  <a:lnTo>
                    <a:pt x="51414" y="60985"/>
                  </a:lnTo>
                  <a:lnTo>
                    <a:pt x="51414" y="33702"/>
                  </a:lnTo>
                  <a:cubicBezTo>
                    <a:pt x="51512" y="16109"/>
                    <a:pt x="41073" y="7263"/>
                    <a:pt x="25691" y="7263"/>
                  </a:cubicBezTo>
                  <a:close/>
                  <a:moveTo>
                    <a:pt x="84910" y="7166"/>
                  </a:moveTo>
                  <a:cubicBezTo>
                    <a:pt x="68487" y="7166"/>
                    <a:pt x="56878" y="18840"/>
                    <a:pt x="56878" y="34742"/>
                  </a:cubicBezTo>
                  <a:cubicBezTo>
                    <a:pt x="56878" y="50677"/>
                    <a:pt x="68585" y="62351"/>
                    <a:pt x="85007" y="62351"/>
                  </a:cubicBezTo>
                  <a:cubicBezTo>
                    <a:pt x="97137" y="62351"/>
                    <a:pt x="106600" y="56140"/>
                    <a:pt x="110600" y="46352"/>
                  </a:cubicBezTo>
                  <a:lnTo>
                    <a:pt x="99543" y="46352"/>
                  </a:lnTo>
                  <a:cubicBezTo>
                    <a:pt x="96487" y="50872"/>
                    <a:pt x="91771" y="52986"/>
                    <a:pt x="85007" y="52986"/>
                  </a:cubicBezTo>
                  <a:cubicBezTo>
                    <a:pt x="75967" y="52986"/>
                    <a:pt x="69007" y="47815"/>
                    <a:pt x="67544" y="38449"/>
                  </a:cubicBezTo>
                  <a:lnTo>
                    <a:pt x="112714" y="38449"/>
                  </a:lnTo>
                  <a:lnTo>
                    <a:pt x="112714" y="34742"/>
                  </a:lnTo>
                  <a:cubicBezTo>
                    <a:pt x="112714" y="18840"/>
                    <a:pt x="101332" y="7166"/>
                    <a:pt x="84910" y="7166"/>
                  </a:cubicBezTo>
                  <a:close/>
                  <a:moveTo>
                    <a:pt x="146209" y="7166"/>
                  </a:moveTo>
                  <a:cubicBezTo>
                    <a:pt x="129787" y="7166"/>
                    <a:pt x="118210" y="18840"/>
                    <a:pt x="118210" y="34742"/>
                  </a:cubicBezTo>
                  <a:cubicBezTo>
                    <a:pt x="118210" y="50677"/>
                    <a:pt x="129787" y="62351"/>
                    <a:pt x="146209" y="62351"/>
                  </a:cubicBezTo>
                  <a:cubicBezTo>
                    <a:pt x="162664" y="62351"/>
                    <a:pt x="174241" y="50677"/>
                    <a:pt x="174241" y="34742"/>
                  </a:cubicBezTo>
                  <a:cubicBezTo>
                    <a:pt x="174241" y="18840"/>
                    <a:pt x="162664" y="7166"/>
                    <a:pt x="146209" y="7166"/>
                  </a:cubicBezTo>
                  <a:close/>
                  <a:moveTo>
                    <a:pt x="214056" y="0"/>
                  </a:moveTo>
                  <a:cubicBezTo>
                    <a:pt x="210153" y="0"/>
                    <a:pt x="206401" y="1835"/>
                    <a:pt x="203964" y="5150"/>
                  </a:cubicBezTo>
                  <a:lnTo>
                    <a:pt x="181103" y="35165"/>
                  </a:lnTo>
                  <a:cubicBezTo>
                    <a:pt x="178338" y="38872"/>
                    <a:pt x="177818" y="43295"/>
                    <a:pt x="179704" y="47100"/>
                  </a:cubicBezTo>
                  <a:cubicBezTo>
                    <a:pt x="181720" y="51100"/>
                    <a:pt x="186143" y="53604"/>
                    <a:pt x="191216" y="53604"/>
                  </a:cubicBezTo>
                  <a:lnTo>
                    <a:pt x="216581" y="53604"/>
                  </a:lnTo>
                  <a:lnTo>
                    <a:pt x="216581" y="66059"/>
                  </a:lnTo>
                  <a:lnTo>
                    <a:pt x="226598" y="66059"/>
                  </a:lnTo>
                  <a:lnTo>
                    <a:pt x="226598" y="53734"/>
                  </a:lnTo>
                  <a:lnTo>
                    <a:pt x="234175" y="53734"/>
                  </a:lnTo>
                  <a:lnTo>
                    <a:pt x="234175" y="44758"/>
                  </a:lnTo>
                  <a:lnTo>
                    <a:pt x="226598" y="44758"/>
                  </a:lnTo>
                  <a:lnTo>
                    <a:pt x="226598" y="12629"/>
                  </a:lnTo>
                  <a:cubicBezTo>
                    <a:pt x="226598" y="7036"/>
                    <a:pt x="223248" y="2320"/>
                    <a:pt x="217980" y="629"/>
                  </a:cubicBezTo>
                  <a:cubicBezTo>
                    <a:pt x="216684" y="206"/>
                    <a:pt x="215362" y="0"/>
                    <a:pt x="214056" y="0"/>
                  </a:cubicBezTo>
                  <a:close/>
                  <a:moveTo>
                    <a:pt x="241557" y="8954"/>
                  </a:moveTo>
                  <a:lnTo>
                    <a:pt x="241557" y="61083"/>
                  </a:lnTo>
                  <a:cubicBezTo>
                    <a:pt x="241557" y="68563"/>
                    <a:pt x="239150" y="71424"/>
                    <a:pt x="232711" y="71424"/>
                  </a:cubicBezTo>
                  <a:lnTo>
                    <a:pt x="231541" y="71424"/>
                  </a:lnTo>
                  <a:lnTo>
                    <a:pt x="231541" y="80042"/>
                  </a:lnTo>
                  <a:lnTo>
                    <a:pt x="233654" y="80042"/>
                  </a:lnTo>
                  <a:cubicBezTo>
                    <a:pt x="246500" y="80042"/>
                    <a:pt x="251573" y="73408"/>
                    <a:pt x="251573" y="60465"/>
                  </a:cubicBezTo>
                  <a:lnTo>
                    <a:pt x="251573" y="895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30" name="Google Shape;30;p4"/>
          <p:cNvSpPr/>
          <p:nvPr/>
        </p:nvSpPr>
        <p:spPr>
          <a:xfrm>
            <a:off x="5348249" y="-895025"/>
            <a:ext cx="5574221" cy="5100682"/>
          </a:xfrm>
          <a:custGeom>
            <a:rect b="b" l="l" r="r" t="t"/>
            <a:pathLst>
              <a:path extrusionOk="0" h="10696" w="11689">
                <a:moveTo>
                  <a:pt x="9550" y="0"/>
                </a:moveTo>
                <a:cubicBezTo>
                  <a:pt x="9191" y="0"/>
                  <a:pt x="8821" y="97"/>
                  <a:pt x="8484" y="285"/>
                </a:cubicBezTo>
                <a:cubicBezTo>
                  <a:pt x="8285" y="399"/>
                  <a:pt x="8108" y="553"/>
                  <a:pt x="7948" y="730"/>
                </a:cubicBezTo>
                <a:cubicBezTo>
                  <a:pt x="7301" y="1466"/>
                  <a:pt x="6579" y="1834"/>
                  <a:pt x="5856" y="1834"/>
                </a:cubicBezTo>
                <a:cubicBezTo>
                  <a:pt x="5135" y="1834"/>
                  <a:pt x="4413" y="1468"/>
                  <a:pt x="3764" y="736"/>
                </a:cubicBezTo>
                <a:cubicBezTo>
                  <a:pt x="3615" y="559"/>
                  <a:pt x="3433" y="411"/>
                  <a:pt x="3216" y="291"/>
                </a:cubicBezTo>
                <a:cubicBezTo>
                  <a:pt x="2903" y="103"/>
                  <a:pt x="2538" y="6"/>
                  <a:pt x="2150" y="6"/>
                </a:cubicBezTo>
                <a:cubicBezTo>
                  <a:pt x="1785" y="6"/>
                  <a:pt x="1415" y="97"/>
                  <a:pt x="1078" y="291"/>
                </a:cubicBezTo>
                <a:cubicBezTo>
                  <a:pt x="765" y="468"/>
                  <a:pt x="497" y="730"/>
                  <a:pt x="297" y="1072"/>
                </a:cubicBezTo>
                <a:cubicBezTo>
                  <a:pt x="109" y="1386"/>
                  <a:pt x="12" y="1750"/>
                  <a:pt x="12" y="2144"/>
                </a:cubicBezTo>
                <a:cubicBezTo>
                  <a:pt x="1" y="2497"/>
                  <a:pt x="92" y="2868"/>
                  <a:pt x="297" y="3204"/>
                </a:cubicBezTo>
                <a:cubicBezTo>
                  <a:pt x="474" y="3518"/>
                  <a:pt x="736" y="3786"/>
                  <a:pt x="1078" y="3985"/>
                </a:cubicBezTo>
                <a:cubicBezTo>
                  <a:pt x="1392" y="4173"/>
                  <a:pt x="1757" y="4270"/>
                  <a:pt x="2150" y="4270"/>
                </a:cubicBezTo>
                <a:cubicBezTo>
                  <a:pt x="2509" y="4270"/>
                  <a:pt x="2880" y="4179"/>
                  <a:pt x="3216" y="3985"/>
                </a:cubicBezTo>
                <a:cubicBezTo>
                  <a:pt x="3416" y="3871"/>
                  <a:pt x="3604" y="3723"/>
                  <a:pt x="3758" y="3546"/>
                </a:cubicBezTo>
                <a:cubicBezTo>
                  <a:pt x="4407" y="2812"/>
                  <a:pt x="5125" y="2448"/>
                  <a:pt x="5843" y="2448"/>
                </a:cubicBezTo>
                <a:cubicBezTo>
                  <a:pt x="6090" y="2448"/>
                  <a:pt x="6336" y="2491"/>
                  <a:pt x="6580" y="2577"/>
                </a:cubicBezTo>
                <a:cubicBezTo>
                  <a:pt x="7378" y="2851"/>
                  <a:pt x="7851" y="3666"/>
                  <a:pt x="7692" y="4493"/>
                </a:cubicBezTo>
                <a:cubicBezTo>
                  <a:pt x="7509" y="5485"/>
                  <a:pt x="6728" y="6186"/>
                  <a:pt x="5445" y="6454"/>
                </a:cubicBezTo>
                <a:cubicBezTo>
                  <a:pt x="5217" y="6494"/>
                  <a:pt x="4989" y="6579"/>
                  <a:pt x="4778" y="6705"/>
                </a:cubicBezTo>
                <a:cubicBezTo>
                  <a:pt x="4465" y="6882"/>
                  <a:pt x="4191" y="7144"/>
                  <a:pt x="3992" y="7486"/>
                </a:cubicBezTo>
                <a:cubicBezTo>
                  <a:pt x="3809" y="7800"/>
                  <a:pt x="3707" y="8164"/>
                  <a:pt x="3707" y="8558"/>
                </a:cubicBezTo>
                <a:cubicBezTo>
                  <a:pt x="3707" y="8917"/>
                  <a:pt x="3804" y="9288"/>
                  <a:pt x="3992" y="9624"/>
                </a:cubicBezTo>
                <a:cubicBezTo>
                  <a:pt x="4174" y="9937"/>
                  <a:pt x="4436" y="10211"/>
                  <a:pt x="4778" y="10411"/>
                </a:cubicBezTo>
                <a:cubicBezTo>
                  <a:pt x="5092" y="10593"/>
                  <a:pt x="5457" y="10696"/>
                  <a:pt x="5845" y="10696"/>
                </a:cubicBezTo>
                <a:cubicBezTo>
                  <a:pt x="6209" y="10696"/>
                  <a:pt x="6580" y="10599"/>
                  <a:pt x="6916" y="10411"/>
                </a:cubicBezTo>
                <a:cubicBezTo>
                  <a:pt x="7230" y="10228"/>
                  <a:pt x="7498" y="9966"/>
                  <a:pt x="7697" y="9624"/>
                </a:cubicBezTo>
                <a:cubicBezTo>
                  <a:pt x="7886" y="9310"/>
                  <a:pt x="7983" y="8945"/>
                  <a:pt x="7983" y="8558"/>
                </a:cubicBezTo>
                <a:cubicBezTo>
                  <a:pt x="7983" y="8318"/>
                  <a:pt x="7948" y="8090"/>
                  <a:pt x="7868" y="7862"/>
                </a:cubicBezTo>
                <a:cubicBezTo>
                  <a:pt x="7253" y="6004"/>
                  <a:pt x="8051" y="4618"/>
                  <a:pt x="9972" y="4236"/>
                </a:cubicBezTo>
                <a:cubicBezTo>
                  <a:pt x="10195" y="4191"/>
                  <a:pt x="10417" y="4105"/>
                  <a:pt x="10622" y="3991"/>
                </a:cubicBezTo>
                <a:cubicBezTo>
                  <a:pt x="10936" y="3814"/>
                  <a:pt x="11204" y="3552"/>
                  <a:pt x="11403" y="3210"/>
                </a:cubicBezTo>
                <a:cubicBezTo>
                  <a:pt x="11591" y="2896"/>
                  <a:pt x="11688" y="2532"/>
                  <a:pt x="11688" y="2138"/>
                </a:cubicBezTo>
                <a:cubicBezTo>
                  <a:pt x="11688" y="1779"/>
                  <a:pt x="11597" y="1408"/>
                  <a:pt x="11403" y="1072"/>
                </a:cubicBezTo>
                <a:cubicBezTo>
                  <a:pt x="11227" y="758"/>
                  <a:pt x="10964" y="485"/>
                  <a:pt x="10622" y="285"/>
                </a:cubicBezTo>
                <a:cubicBezTo>
                  <a:pt x="10309" y="103"/>
                  <a:pt x="9944" y="0"/>
                  <a:pt x="95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78325" y="4087368"/>
            <a:ext cx="5732812" cy="2103476"/>
          </a:xfrm>
          <a:custGeom>
            <a:rect b="b" l="l" r="r" t="t"/>
            <a:pathLst>
              <a:path extrusionOk="0" h="4289" w="11689">
                <a:moveTo>
                  <a:pt x="9550" y="1"/>
                </a:moveTo>
                <a:cubicBezTo>
                  <a:pt x="9186" y="1"/>
                  <a:pt x="8815" y="98"/>
                  <a:pt x="8484" y="286"/>
                </a:cubicBezTo>
                <a:cubicBezTo>
                  <a:pt x="8285" y="400"/>
                  <a:pt x="8097" y="554"/>
                  <a:pt x="7943" y="736"/>
                </a:cubicBezTo>
                <a:cubicBezTo>
                  <a:pt x="7291" y="1468"/>
                  <a:pt x="6566" y="1836"/>
                  <a:pt x="5842" y="1836"/>
                </a:cubicBezTo>
                <a:cubicBezTo>
                  <a:pt x="5122" y="1836"/>
                  <a:pt x="4403" y="1472"/>
                  <a:pt x="3758" y="742"/>
                </a:cubicBezTo>
                <a:cubicBezTo>
                  <a:pt x="3610" y="565"/>
                  <a:pt x="3422" y="417"/>
                  <a:pt x="3211" y="297"/>
                </a:cubicBezTo>
                <a:cubicBezTo>
                  <a:pt x="2897" y="109"/>
                  <a:pt x="2532" y="12"/>
                  <a:pt x="2139" y="12"/>
                </a:cubicBezTo>
                <a:cubicBezTo>
                  <a:pt x="1774" y="12"/>
                  <a:pt x="1403" y="103"/>
                  <a:pt x="1073" y="297"/>
                </a:cubicBezTo>
                <a:cubicBezTo>
                  <a:pt x="759" y="474"/>
                  <a:pt x="485" y="736"/>
                  <a:pt x="286" y="1078"/>
                </a:cubicBezTo>
                <a:cubicBezTo>
                  <a:pt x="104" y="1392"/>
                  <a:pt x="1" y="1757"/>
                  <a:pt x="1" y="2150"/>
                </a:cubicBezTo>
                <a:cubicBezTo>
                  <a:pt x="1" y="2509"/>
                  <a:pt x="92" y="2880"/>
                  <a:pt x="286" y="3216"/>
                </a:cubicBezTo>
                <a:cubicBezTo>
                  <a:pt x="463" y="3530"/>
                  <a:pt x="731" y="3803"/>
                  <a:pt x="1073" y="4003"/>
                </a:cubicBezTo>
                <a:cubicBezTo>
                  <a:pt x="1386" y="4185"/>
                  <a:pt x="1745" y="4288"/>
                  <a:pt x="2139" y="4288"/>
                </a:cubicBezTo>
                <a:cubicBezTo>
                  <a:pt x="2504" y="4288"/>
                  <a:pt x="2874" y="4191"/>
                  <a:pt x="3211" y="4003"/>
                </a:cubicBezTo>
                <a:cubicBezTo>
                  <a:pt x="3410" y="3889"/>
                  <a:pt x="3593" y="3735"/>
                  <a:pt x="3741" y="3558"/>
                </a:cubicBezTo>
                <a:cubicBezTo>
                  <a:pt x="4391" y="2825"/>
                  <a:pt x="5115" y="2459"/>
                  <a:pt x="5838" y="2459"/>
                </a:cubicBezTo>
                <a:cubicBezTo>
                  <a:pt x="6559" y="2459"/>
                  <a:pt x="7279" y="2824"/>
                  <a:pt x="7926" y="3553"/>
                </a:cubicBezTo>
                <a:cubicBezTo>
                  <a:pt x="8074" y="3729"/>
                  <a:pt x="8262" y="3878"/>
                  <a:pt x="8473" y="4003"/>
                </a:cubicBezTo>
                <a:cubicBezTo>
                  <a:pt x="8787" y="4185"/>
                  <a:pt x="9151" y="4288"/>
                  <a:pt x="9545" y="4288"/>
                </a:cubicBezTo>
                <a:cubicBezTo>
                  <a:pt x="9910" y="4288"/>
                  <a:pt x="10275" y="4191"/>
                  <a:pt x="10611" y="4003"/>
                </a:cubicBezTo>
                <a:cubicBezTo>
                  <a:pt x="10924" y="3821"/>
                  <a:pt x="11198" y="3558"/>
                  <a:pt x="11398" y="3216"/>
                </a:cubicBezTo>
                <a:cubicBezTo>
                  <a:pt x="11580" y="2903"/>
                  <a:pt x="11683" y="2538"/>
                  <a:pt x="11683" y="2150"/>
                </a:cubicBezTo>
                <a:cubicBezTo>
                  <a:pt x="11688" y="1779"/>
                  <a:pt x="11597" y="1415"/>
                  <a:pt x="11403" y="1073"/>
                </a:cubicBezTo>
                <a:cubicBezTo>
                  <a:pt x="11227" y="759"/>
                  <a:pt x="10959" y="485"/>
                  <a:pt x="10622" y="286"/>
                </a:cubicBezTo>
                <a:cubicBezTo>
                  <a:pt x="10309" y="103"/>
                  <a:pt x="9944" y="1"/>
                  <a:pt x="9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576">
          <p15:clr>
            <a:srgbClr val="E46962"/>
          </p15:clr>
        </p15:guide>
        <p15:guide id="2" pos="230">
          <p15:clr>
            <a:srgbClr val="E46962"/>
          </p15:clr>
        </p15:guide>
        <p15:guide id="3" pos="4032">
          <p15:clr>
            <a:srgbClr val="E46962"/>
          </p15:clr>
        </p15:guide>
        <p15:guide id="4" pos="2880">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 Three Node Center with Text Green">
  <p:cSld name="CUSTOM_4_1_1_2">
    <p:bg>
      <p:bgPr>
        <a:solidFill>
          <a:srgbClr val="214931"/>
        </a:solidFill>
      </p:bgPr>
    </p:bg>
    <p:spTree>
      <p:nvGrpSpPr>
        <p:cNvPr id="374" name="Shape 374"/>
        <p:cNvGrpSpPr/>
        <p:nvPr/>
      </p:nvGrpSpPr>
      <p:grpSpPr>
        <a:xfrm>
          <a:off x="0" y="0"/>
          <a:ext cx="0" cy="0"/>
          <a:chOff x="0" y="0"/>
          <a:chExt cx="0" cy="0"/>
        </a:xfrm>
      </p:grpSpPr>
      <p:sp>
        <p:nvSpPr>
          <p:cNvPr id="375" name="Google Shape;375;p31"/>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p:txBody>
      </p:sp>
      <p:sp>
        <p:nvSpPr>
          <p:cNvPr id="376" name="Google Shape;376;p31"/>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31"/>
          <p:cNvGrpSpPr/>
          <p:nvPr/>
        </p:nvGrpSpPr>
        <p:grpSpPr>
          <a:xfrm>
            <a:off x="8595658" y="390532"/>
            <a:ext cx="228568" cy="209092"/>
            <a:chOff x="238125" y="2160750"/>
            <a:chExt cx="2022725" cy="1850375"/>
          </a:xfrm>
        </p:grpSpPr>
        <p:sp>
          <p:nvSpPr>
            <p:cNvPr id="378" name="Google Shape;378;p31"/>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379" name="Google Shape;379;p31"/>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380" name="Google Shape;380;p31"/>
          <p:cNvSpPr/>
          <p:nvPr/>
        </p:nvSpPr>
        <p:spPr>
          <a:xfrm rot="7199999">
            <a:off x="1083001" y="299392"/>
            <a:ext cx="6198980" cy="4308443"/>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1"/>
          <p:cNvSpPr txBox="1"/>
          <p:nvPr>
            <p:ph idx="1" type="subTitle"/>
          </p:nvPr>
        </p:nvSpPr>
        <p:spPr>
          <a:xfrm>
            <a:off x="1115568" y="3200400"/>
            <a:ext cx="1673400" cy="10881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1600"/>
              <a:buNone/>
              <a:defRPr sz="16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382" name="Google Shape;382;p31"/>
          <p:cNvSpPr txBox="1"/>
          <p:nvPr>
            <p:ph idx="2" type="subTitle"/>
          </p:nvPr>
        </p:nvSpPr>
        <p:spPr>
          <a:xfrm>
            <a:off x="4096512" y="3200400"/>
            <a:ext cx="1673400" cy="10881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1600"/>
              <a:buNone/>
              <a:defRPr sz="16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383" name="Google Shape;383;p31"/>
          <p:cNvSpPr txBox="1"/>
          <p:nvPr>
            <p:ph idx="3" type="subTitle"/>
          </p:nvPr>
        </p:nvSpPr>
        <p:spPr>
          <a:xfrm>
            <a:off x="5596128" y="585216"/>
            <a:ext cx="1673400" cy="10881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1600"/>
              <a:buNone/>
              <a:defRPr sz="16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384" name="Google Shape;384;p31"/>
          <p:cNvSpPr txBox="1"/>
          <p:nvPr>
            <p:ph idx="4" type="body"/>
          </p:nvPr>
        </p:nvSpPr>
        <p:spPr>
          <a:xfrm>
            <a:off x="1399032" y="1636776"/>
            <a:ext cx="3886200" cy="10974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385" name="Google Shape;385;p31"/>
          <p:cNvSpPr txBox="1"/>
          <p:nvPr>
            <p:ph idx="5" type="body"/>
          </p:nvPr>
        </p:nvSpPr>
        <p:spPr>
          <a:xfrm>
            <a:off x="6208776" y="2231136"/>
            <a:ext cx="2286000" cy="23775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 Four Node Center with Text">
  <p:cSld name="CUSTOM_4_1_1_1_2">
    <p:bg>
      <p:bgPr>
        <a:solidFill>
          <a:srgbClr val="214931"/>
        </a:solidFill>
      </p:bgPr>
    </p:bg>
    <p:spTree>
      <p:nvGrpSpPr>
        <p:cNvPr id="386" name="Shape 386"/>
        <p:cNvGrpSpPr/>
        <p:nvPr/>
      </p:nvGrpSpPr>
      <p:grpSpPr>
        <a:xfrm>
          <a:off x="0" y="0"/>
          <a:ext cx="0" cy="0"/>
          <a:chOff x="0" y="0"/>
          <a:chExt cx="0" cy="0"/>
        </a:xfrm>
      </p:grpSpPr>
      <p:sp>
        <p:nvSpPr>
          <p:cNvPr id="387" name="Google Shape;387;p32"/>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p:txBody>
      </p:sp>
      <p:sp>
        <p:nvSpPr>
          <p:cNvPr id="388" name="Google Shape;388;p32"/>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389" name="Google Shape;389;p32"/>
          <p:cNvGrpSpPr/>
          <p:nvPr/>
        </p:nvGrpSpPr>
        <p:grpSpPr>
          <a:xfrm>
            <a:off x="8595658" y="390532"/>
            <a:ext cx="228568" cy="209092"/>
            <a:chOff x="238125" y="2160750"/>
            <a:chExt cx="2022725" cy="1850375"/>
          </a:xfrm>
        </p:grpSpPr>
        <p:sp>
          <p:nvSpPr>
            <p:cNvPr id="390" name="Google Shape;390;p32"/>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391" name="Google Shape;391;p32"/>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392" name="Google Shape;392;p32"/>
          <p:cNvSpPr/>
          <p:nvPr/>
        </p:nvSpPr>
        <p:spPr>
          <a:xfrm>
            <a:off x="2691421" y="1397515"/>
            <a:ext cx="3709405" cy="2575394"/>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32"/>
          <p:cNvSpPr txBox="1"/>
          <p:nvPr>
            <p:ph idx="2" type="title"/>
          </p:nvPr>
        </p:nvSpPr>
        <p:spPr>
          <a:xfrm>
            <a:off x="1027425" y="1397525"/>
            <a:ext cx="1439100" cy="3318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1400"/>
              <a:buFont typeface="Public Sans"/>
              <a:buNone/>
              <a:defRPr sz="1400">
                <a:solidFill>
                  <a:schemeClr val="accent6"/>
                </a:solidFill>
                <a:latin typeface="Public Sans"/>
                <a:ea typeface="Public Sans"/>
                <a:cs typeface="Public Sans"/>
                <a:sym typeface="Public Sans"/>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94" name="Google Shape;394;p32"/>
          <p:cNvSpPr txBox="1"/>
          <p:nvPr>
            <p:ph idx="3" type="title"/>
          </p:nvPr>
        </p:nvSpPr>
        <p:spPr>
          <a:xfrm>
            <a:off x="5661500" y="1397525"/>
            <a:ext cx="1439100" cy="3318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Font typeface="Public Sans"/>
              <a:buNone/>
              <a:defRPr sz="1400">
                <a:solidFill>
                  <a:schemeClr val="accent6"/>
                </a:solidFill>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5" name="Google Shape;395;p32"/>
          <p:cNvSpPr txBox="1"/>
          <p:nvPr>
            <p:ph idx="4" type="title"/>
          </p:nvPr>
        </p:nvSpPr>
        <p:spPr>
          <a:xfrm>
            <a:off x="1958525" y="3024275"/>
            <a:ext cx="1439100" cy="3318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1400"/>
              <a:buFont typeface="Public Sans"/>
              <a:buNone/>
              <a:defRPr sz="1400">
                <a:solidFill>
                  <a:schemeClr val="accent6"/>
                </a:solidFill>
                <a:latin typeface="Public Sans"/>
                <a:ea typeface="Public Sans"/>
                <a:cs typeface="Public Sans"/>
                <a:sym typeface="Public Sans"/>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396" name="Google Shape;396;p32"/>
          <p:cNvSpPr txBox="1"/>
          <p:nvPr>
            <p:ph idx="5" type="title"/>
          </p:nvPr>
        </p:nvSpPr>
        <p:spPr>
          <a:xfrm>
            <a:off x="6560618" y="3024275"/>
            <a:ext cx="1439100" cy="3318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Font typeface="Public Sans"/>
              <a:buNone/>
              <a:defRPr sz="1400">
                <a:solidFill>
                  <a:schemeClr val="accent6"/>
                </a:solidFill>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7" name="Google Shape;397;p32"/>
          <p:cNvSpPr txBox="1"/>
          <p:nvPr>
            <p:ph idx="1" type="body"/>
          </p:nvPr>
        </p:nvSpPr>
        <p:spPr>
          <a:xfrm>
            <a:off x="310375" y="1644300"/>
            <a:ext cx="2156100" cy="548700"/>
          </a:xfrm>
          <a:prstGeom prst="rect">
            <a:avLst/>
          </a:prstGeom>
        </p:spPr>
        <p:txBody>
          <a:bodyPr anchorCtr="0" anchor="t" bIns="0" lIns="0" spcFirstLastPara="1" rIns="0" wrap="square" tIns="0">
            <a:noAutofit/>
          </a:bodyPr>
          <a:lstStyle>
            <a:lvl1pPr indent="-317500" lvl="0" marL="457200" algn="r">
              <a:spcBef>
                <a:spcPts val="0"/>
              </a:spcBef>
              <a:spcAft>
                <a:spcPts val="0"/>
              </a:spcAft>
              <a:buClr>
                <a:srgbClr val="FFFFFF"/>
              </a:buClr>
              <a:buSzPts val="1400"/>
              <a:buChar char="●"/>
              <a:defRPr>
                <a:solidFill>
                  <a:srgbClr val="FFFFFF"/>
                </a:solidFill>
              </a:defRPr>
            </a:lvl1pPr>
            <a:lvl2pPr indent="-317500" lvl="1" marL="914400" algn="r">
              <a:spcBef>
                <a:spcPts val="0"/>
              </a:spcBef>
              <a:spcAft>
                <a:spcPts val="0"/>
              </a:spcAft>
              <a:buClr>
                <a:srgbClr val="FFFFFF"/>
              </a:buClr>
              <a:buSzPts val="1400"/>
              <a:buChar char="﹣"/>
              <a:defRPr>
                <a:solidFill>
                  <a:srgbClr val="FFFFFF"/>
                </a:solidFill>
              </a:defRPr>
            </a:lvl2pPr>
            <a:lvl3pPr indent="-317500" lvl="2" marL="1371600" algn="r">
              <a:spcBef>
                <a:spcPts val="0"/>
              </a:spcBef>
              <a:spcAft>
                <a:spcPts val="0"/>
              </a:spcAft>
              <a:buClr>
                <a:srgbClr val="FFFFFF"/>
              </a:buClr>
              <a:buSzPts val="1400"/>
              <a:buChar char="﹣"/>
              <a:defRPr>
                <a:solidFill>
                  <a:srgbClr val="FFFFFF"/>
                </a:solidFill>
              </a:defRPr>
            </a:lvl3pPr>
            <a:lvl4pPr indent="-317500" lvl="3" marL="1828800" algn="r">
              <a:spcBef>
                <a:spcPts val="0"/>
              </a:spcBef>
              <a:spcAft>
                <a:spcPts val="0"/>
              </a:spcAft>
              <a:buClr>
                <a:srgbClr val="FFFFFF"/>
              </a:buClr>
              <a:buSzPts val="1400"/>
              <a:buChar char="﹣"/>
              <a:defRPr>
                <a:solidFill>
                  <a:srgbClr val="FFFFFF"/>
                </a:solidFill>
              </a:defRPr>
            </a:lvl4pPr>
            <a:lvl5pPr indent="-317500" lvl="4" marL="2286000" algn="r">
              <a:spcBef>
                <a:spcPts val="0"/>
              </a:spcBef>
              <a:spcAft>
                <a:spcPts val="0"/>
              </a:spcAft>
              <a:buClr>
                <a:srgbClr val="FFFFFF"/>
              </a:buClr>
              <a:buSzPts val="1400"/>
              <a:buChar char="﹣"/>
              <a:defRPr>
                <a:solidFill>
                  <a:srgbClr val="FFFFFF"/>
                </a:solidFill>
              </a:defRPr>
            </a:lvl5pPr>
            <a:lvl6pPr indent="-317500" lvl="5" marL="2743200" algn="r">
              <a:spcBef>
                <a:spcPts val="0"/>
              </a:spcBef>
              <a:spcAft>
                <a:spcPts val="0"/>
              </a:spcAft>
              <a:buClr>
                <a:srgbClr val="FFFFFF"/>
              </a:buClr>
              <a:buSzPts val="1400"/>
              <a:buChar char="﹣"/>
              <a:defRPr>
                <a:solidFill>
                  <a:srgbClr val="FFFFFF"/>
                </a:solidFill>
              </a:defRPr>
            </a:lvl6pPr>
            <a:lvl7pPr indent="-317500" lvl="6" marL="3200400" algn="r">
              <a:spcBef>
                <a:spcPts val="0"/>
              </a:spcBef>
              <a:spcAft>
                <a:spcPts val="0"/>
              </a:spcAft>
              <a:buClr>
                <a:srgbClr val="FFFFFF"/>
              </a:buClr>
              <a:buSzPts val="1400"/>
              <a:buChar char="﹣"/>
              <a:defRPr>
                <a:solidFill>
                  <a:srgbClr val="FFFFFF"/>
                </a:solidFill>
              </a:defRPr>
            </a:lvl7pPr>
            <a:lvl8pPr indent="-317500" lvl="7" marL="3657600" algn="r">
              <a:spcBef>
                <a:spcPts val="0"/>
              </a:spcBef>
              <a:spcAft>
                <a:spcPts val="0"/>
              </a:spcAft>
              <a:buClr>
                <a:srgbClr val="FFFFFF"/>
              </a:buClr>
              <a:buSzPts val="1400"/>
              <a:buChar char="﹣"/>
              <a:defRPr>
                <a:solidFill>
                  <a:srgbClr val="FFFFFF"/>
                </a:solidFill>
              </a:defRPr>
            </a:lvl8pPr>
            <a:lvl9pPr indent="-317500" lvl="8" marL="4114800" algn="r">
              <a:spcBef>
                <a:spcPts val="0"/>
              </a:spcBef>
              <a:spcAft>
                <a:spcPts val="0"/>
              </a:spcAft>
              <a:buClr>
                <a:srgbClr val="FFFFFF"/>
              </a:buClr>
              <a:buSzPts val="1400"/>
              <a:buChar char="﹣"/>
              <a:defRPr>
                <a:solidFill>
                  <a:srgbClr val="FFFFFF"/>
                </a:solidFill>
              </a:defRPr>
            </a:lvl9pPr>
          </a:lstStyle>
          <a:p/>
        </p:txBody>
      </p:sp>
      <p:sp>
        <p:nvSpPr>
          <p:cNvPr id="398" name="Google Shape;398;p32"/>
          <p:cNvSpPr txBox="1"/>
          <p:nvPr>
            <p:ph idx="6" type="body"/>
          </p:nvPr>
        </p:nvSpPr>
        <p:spPr>
          <a:xfrm>
            <a:off x="1111625" y="3291150"/>
            <a:ext cx="2286000" cy="548700"/>
          </a:xfrm>
          <a:prstGeom prst="rect">
            <a:avLst/>
          </a:prstGeom>
        </p:spPr>
        <p:txBody>
          <a:bodyPr anchorCtr="0" anchor="t" bIns="0" lIns="0" spcFirstLastPara="1" rIns="0" wrap="square" tIns="0">
            <a:noAutofit/>
          </a:bodyPr>
          <a:lstStyle>
            <a:lvl1pPr indent="-317500" lvl="0" marL="457200" algn="r">
              <a:spcBef>
                <a:spcPts val="0"/>
              </a:spcBef>
              <a:spcAft>
                <a:spcPts val="0"/>
              </a:spcAft>
              <a:buClr>
                <a:srgbClr val="FFFFFF"/>
              </a:buClr>
              <a:buSzPts val="1400"/>
              <a:buChar char="●"/>
              <a:defRPr>
                <a:solidFill>
                  <a:srgbClr val="FFFFFF"/>
                </a:solidFill>
              </a:defRPr>
            </a:lvl1pPr>
            <a:lvl2pPr indent="-317500" lvl="1" marL="914400" algn="r">
              <a:spcBef>
                <a:spcPts val="0"/>
              </a:spcBef>
              <a:spcAft>
                <a:spcPts val="0"/>
              </a:spcAft>
              <a:buClr>
                <a:srgbClr val="FFFFFF"/>
              </a:buClr>
              <a:buSzPts val="1400"/>
              <a:buChar char="﹣"/>
              <a:defRPr>
                <a:solidFill>
                  <a:srgbClr val="FFFFFF"/>
                </a:solidFill>
              </a:defRPr>
            </a:lvl2pPr>
            <a:lvl3pPr indent="-317500" lvl="2" marL="1371600" algn="r">
              <a:spcBef>
                <a:spcPts val="0"/>
              </a:spcBef>
              <a:spcAft>
                <a:spcPts val="0"/>
              </a:spcAft>
              <a:buClr>
                <a:srgbClr val="FFFFFF"/>
              </a:buClr>
              <a:buSzPts val="1400"/>
              <a:buChar char="﹣"/>
              <a:defRPr>
                <a:solidFill>
                  <a:srgbClr val="FFFFFF"/>
                </a:solidFill>
              </a:defRPr>
            </a:lvl3pPr>
            <a:lvl4pPr indent="-317500" lvl="3" marL="1828800" algn="r">
              <a:spcBef>
                <a:spcPts val="0"/>
              </a:spcBef>
              <a:spcAft>
                <a:spcPts val="0"/>
              </a:spcAft>
              <a:buClr>
                <a:srgbClr val="FFFFFF"/>
              </a:buClr>
              <a:buSzPts val="1400"/>
              <a:buChar char="﹣"/>
              <a:defRPr>
                <a:solidFill>
                  <a:srgbClr val="FFFFFF"/>
                </a:solidFill>
              </a:defRPr>
            </a:lvl4pPr>
            <a:lvl5pPr indent="-317500" lvl="4" marL="2286000" algn="r">
              <a:spcBef>
                <a:spcPts val="0"/>
              </a:spcBef>
              <a:spcAft>
                <a:spcPts val="0"/>
              </a:spcAft>
              <a:buClr>
                <a:srgbClr val="FFFFFF"/>
              </a:buClr>
              <a:buSzPts val="1400"/>
              <a:buChar char="﹣"/>
              <a:defRPr>
                <a:solidFill>
                  <a:srgbClr val="FFFFFF"/>
                </a:solidFill>
              </a:defRPr>
            </a:lvl5pPr>
            <a:lvl6pPr indent="-317500" lvl="5" marL="2743200" algn="r">
              <a:spcBef>
                <a:spcPts val="0"/>
              </a:spcBef>
              <a:spcAft>
                <a:spcPts val="0"/>
              </a:spcAft>
              <a:buClr>
                <a:srgbClr val="FFFFFF"/>
              </a:buClr>
              <a:buSzPts val="1400"/>
              <a:buChar char="﹣"/>
              <a:defRPr>
                <a:solidFill>
                  <a:srgbClr val="FFFFFF"/>
                </a:solidFill>
              </a:defRPr>
            </a:lvl6pPr>
            <a:lvl7pPr indent="-317500" lvl="6" marL="3200400" algn="r">
              <a:spcBef>
                <a:spcPts val="0"/>
              </a:spcBef>
              <a:spcAft>
                <a:spcPts val="0"/>
              </a:spcAft>
              <a:buClr>
                <a:srgbClr val="FFFFFF"/>
              </a:buClr>
              <a:buSzPts val="1400"/>
              <a:buChar char="﹣"/>
              <a:defRPr>
                <a:solidFill>
                  <a:srgbClr val="FFFFFF"/>
                </a:solidFill>
              </a:defRPr>
            </a:lvl7pPr>
            <a:lvl8pPr indent="-317500" lvl="7" marL="3657600" algn="r">
              <a:spcBef>
                <a:spcPts val="0"/>
              </a:spcBef>
              <a:spcAft>
                <a:spcPts val="0"/>
              </a:spcAft>
              <a:buClr>
                <a:srgbClr val="FFFFFF"/>
              </a:buClr>
              <a:buSzPts val="1400"/>
              <a:buChar char="﹣"/>
              <a:defRPr>
                <a:solidFill>
                  <a:srgbClr val="FFFFFF"/>
                </a:solidFill>
              </a:defRPr>
            </a:lvl8pPr>
            <a:lvl9pPr indent="-317500" lvl="8" marL="4114800" algn="r">
              <a:spcBef>
                <a:spcPts val="0"/>
              </a:spcBef>
              <a:spcAft>
                <a:spcPts val="0"/>
              </a:spcAft>
              <a:buClr>
                <a:srgbClr val="FFFFFF"/>
              </a:buClr>
              <a:buSzPts val="1400"/>
              <a:buChar char="﹣"/>
              <a:defRPr>
                <a:solidFill>
                  <a:srgbClr val="FFFFFF"/>
                </a:solidFill>
              </a:defRPr>
            </a:lvl9pPr>
          </a:lstStyle>
          <a:p/>
        </p:txBody>
      </p:sp>
      <p:sp>
        <p:nvSpPr>
          <p:cNvPr id="399" name="Google Shape;399;p32"/>
          <p:cNvSpPr txBox="1"/>
          <p:nvPr>
            <p:ph idx="7" type="body"/>
          </p:nvPr>
        </p:nvSpPr>
        <p:spPr>
          <a:xfrm>
            <a:off x="5661500" y="1644300"/>
            <a:ext cx="22860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00" name="Google Shape;400;p32"/>
          <p:cNvSpPr txBox="1"/>
          <p:nvPr>
            <p:ph idx="8" type="body"/>
          </p:nvPr>
        </p:nvSpPr>
        <p:spPr>
          <a:xfrm>
            <a:off x="6560618" y="3291150"/>
            <a:ext cx="22860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 Four Node Center with numbers and text">
  <p:cSld name="CUSTOM_4_1_1_1_1_2">
    <p:bg>
      <p:bgPr>
        <a:solidFill>
          <a:srgbClr val="214931"/>
        </a:solidFill>
      </p:bgPr>
    </p:bg>
    <p:spTree>
      <p:nvGrpSpPr>
        <p:cNvPr id="401" name="Shape 401"/>
        <p:cNvGrpSpPr/>
        <p:nvPr/>
      </p:nvGrpSpPr>
      <p:grpSpPr>
        <a:xfrm>
          <a:off x="0" y="0"/>
          <a:ext cx="0" cy="0"/>
          <a:chOff x="0" y="0"/>
          <a:chExt cx="0" cy="0"/>
        </a:xfrm>
      </p:grpSpPr>
      <p:sp>
        <p:nvSpPr>
          <p:cNvPr id="402" name="Google Shape;402;p33"/>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p:txBody>
      </p:sp>
      <p:sp>
        <p:nvSpPr>
          <p:cNvPr id="403" name="Google Shape;403;p33"/>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404" name="Google Shape;404;p33"/>
          <p:cNvGrpSpPr/>
          <p:nvPr/>
        </p:nvGrpSpPr>
        <p:grpSpPr>
          <a:xfrm>
            <a:off x="8595658" y="390532"/>
            <a:ext cx="228568" cy="209092"/>
            <a:chOff x="238125" y="2160750"/>
            <a:chExt cx="2022725" cy="1850375"/>
          </a:xfrm>
        </p:grpSpPr>
        <p:sp>
          <p:nvSpPr>
            <p:cNvPr id="405" name="Google Shape;405;p33"/>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406" name="Google Shape;406;p33"/>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407" name="Google Shape;407;p33"/>
          <p:cNvSpPr/>
          <p:nvPr/>
        </p:nvSpPr>
        <p:spPr>
          <a:xfrm>
            <a:off x="2691421" y="1397515"/>
            <a:ext cx="3709405" cy="2575394"/>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txBox="1"/>
          <p:nvPr>
            <p:ph idx="2" type="title"/>
          </p:nvPr>
        </p:nvSpPr>
        <p:spPr>
          <a:xfrm>
            <a:off x="1027425" y="1397525"/>
            <a:ext cx="1439100" cy="3318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1400"/>
              <a:buFont typeface="Public Sans"/>
              <a:buNone/>
              <a:defRPr sz="1400">
                <a:solidFill>
                  <a:schemeClr val="accent6"/>
                </a:solidFill>
                <a:latin typeface="Public Sans"/>
                <a:ea typeface="Public Sans"/>
                <a:cs typeface="Public Sans"/>
                <a:sym typeface="Public Sans"/>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409" name="Google Shape;409;p33"/>
          <p:cNvSpPr txBox="1"/>
          <p:nvPr>
            <p:ph idx="3" type="title"/>
          </p:nvPr>
        </p:nvSpPr>
        <p:spPr>
          <a:xfrm>
            <a:off x="5661500" y="1397525"/>
            <a:ext cx="1439100" cy="3318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Font typeface="Public Sans"/>
              <a:buNone/>
              <a:defRPr sz="1400">
                <a:solidFill>
                  <a:schemeClr val="accent6"/>
                </a:solidFill>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0" name="Google Shape;410;p33"/>
          <p:cNvSpPr txBox="1"/>
          <p:nvPr>
            <p:ph idx="4" type="title"/>
          </p:nvPr>
        </p:nvSpPr>
        <p:spPr>
          <a:xfrm>
            <a:off x="1958525" y="3024275"/>
            <a:ext cx="1439100" cy="3318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1400"/>
              <a:buFont typeface="Public Sans"/>
              <a:buNone/>
              <a:defRPr sz="1400">
                <a:solidFill>
                  <a:schemeClr val="accent6"/>
                </a:solidFill>
                <a:latin typeface="Public Sans"/>
                <a:ea typeface="Public Sans"/>
                <a:cs typeface="Public Sans"/>
                <a:sym typeface="Public Sans"/>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411" name="Google Shape;411;p33"/>
          <p:cNvSpPr txBox="1"/>
          <p:nvPr>
            <p:ph idx="5" type="title"/>
          </p:nvPr>
        </p:nvSpPr>
        <p:spPr>
          <a:xfrm>
            <a:off x="6560618" y="3024275"/>
            <a:ext cx="1439100" cy="331800"/>
          </a:xfrm>
          <a:prstGeom prst="rect">
            <a:avLst/>
          </a:prstGeom>
        </p:spPr>
        <p:txBody>
          <a:bodyPr anchorCtr="0" anchor="t" bIns="0" lIns="0" spcFirstLastPara="1" rIns="0" wrap="square" tIns="0">
            <a:noAutofit/>
          </a:bodyPr>
          <a:lstStyle>
            <a:lvl1pPr lvl="0">
              <a:spcBef>
                <a:spcPts val="0"/>
              </a:spcBef>
              <a:spcAft>
                <a:spcPts val="0"/>
              </a:spcAft>
              <a:buClr>
                <a:schemeClr val="accent6"/>
              </a:buClr>
              <a:buSzPts val="1400"/>
              <a:buFont typeface="Public Sans"/>
              <a:buNone/>
              <a:defRPr sz="1400">
                <a:solidFill>
                  <a:schemeClr val="accent6"/>
                </a:solidFill>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12" name="Google Shape;412;p33"/>
          <p:cNvSpPr txBox="1"/>
          <p:nvPr>
            <p:ph idx="1" type="body"/>
          </p:nvPr>
        </p:nvSpPr>
        <p:spPr>
          <a:xfrm>
            <a:off x="310375" y="1644300"/>
            <a:ext cx="2156100" cy="548700"/>
          </a:xfrm>
          <a:prstGeom prst="rect">
            <a:avLst/>
          </a:prstGeom>
        </p:spPr>
        <p:txBody>
          <a:bodyPr anchorCtr="0" anchor="t" bIns="0" lIns="0" spcFirstLastPara="1" rIns="0" wrap="square" tIns="0">
            <a:noAutofit/>
          </a:bodyPr>
          <a:lstStyle>
            <a:lvl1pPr indent="-317500" lvl="0" marL="457200" algn="r">
              <a:spcBef>
                <a:spcPts val="0"/>
              </a:spcBef>
              <a:spcAft>
                <a:spcPts val="0"/>
              </a:spcAft>
              <a:buClr>
                <a:srgbClr val="FFFFFF"/>
              </a:buClr>
              <a:buSzPts val="1400"/>
              <a:buChar char="●"/>
              <a:defRPr>
                <a:solidFill>
                  <a:srgbClr val="FFFFFF"/>
                </a:solidFill>
              </a:defRPr>
            </a:lvl1pPr>
            <a:lvl2pPr indent="-317500" lvl="1" marL="914400" algn="r">
              <a:spcBef>
                <a:spcPts val="0"/>
              </a:spcBef>
              <a:spcAft>
                <a:spcPts val="0"/>
              </a:spcAft>
              <a:buClr>
                <a:srgbClr val="FFFFFF"/>
              </a:buClr>
              <a:buSzPts val="1400"/>
              <a:buChar char="﹣"/>
              <a:defRPr>
                <a:solidFill>
                  <a:srgbClr val="FFFFFF"/>
                </a:solidFill>
              </a:defRPr>
            </a:lvl2pPr>
            <a:lvl3pPr indent="-317500" lvl="2" marL="1371600" algn="r">
              <a:spcBef>
                <a:spcPts val="0"/>
              </a:spcBef>
              <a:spcAft>
                <a:spcPts val="0"/>
              </a:spcAft>
              <a:buClr>
                <a:srgbClr val="FFFFFF"/>
              </a:buClr>
              <a:buSzPts val="1400"/>
              <a:buChar char="﹣"/>
              <a:defRPr>
                <a:solidFill>
                  <a:srgbClr val="FFFFFF"/>
                </a:solidFill>
              </a:defRPr>
            </a:lvl3pPr>
            <a:lvl4pPr indent="-317500" lvl="3" marL="1828800" algn="r">
              <a:spcBef>
                <a:spcPts val="0"/>
              </a:spcBef>
              <a:spcAft>
                <a:spcPts val="0"/>
              </a:spcAft>
              <a:buClr>
                <a:srgbClr val="FFFFFF"/>
              </a:buClr>
              <a:buSzPts val="1400"/>
              <a:buChar char="﹣"/>
              <a:defRPr>
                <a:solidFill>
                  <a:srgbClr val="FFFFFF"/>
                </a:solidFill>
              </a:defRPr>
            </a:lvl4pPr>
            <a:lvl5pPr indent="-317500" lvl="4" marL="2286000" algn="r">
              <a:spcBef>
                <a:spcPts val="0"/>
              </a:spcBef>
              <a:spcAft>
                <a:spcPts val="0"/>
              </a:spcAft>
              <a:buClr>
                <a:srgbClr val="FFFFFF"/>
              </a:buClr>
              <a:buSzPts val="1400"/>
              <a:buChar char="﹣"/>
              <a:defRPr>
                <a:solidFill>
                  <a:srgbClr val="FFFFFF"/>
                </a:solidFill>
              </a:defRPr>
            </a:lvl5pPr>
            <a:lvl6pPr indent="-317500" lvl="5" marL="2743200" algn="r">
              <a:spcBef>
                <a:spcPts val="0"/>
              </a:spcBef>
              <a:spcAft>
                <a:spcPts val="0"/>
              </a:spcAft>
              <a:buClr>
                <a:srgbClr val="FFFFFF"/>
              </a:buClr>
              <a:buSzPts val="1400"/>
              <a:buChar char="﹣"/>
              <a:defRPr>
                <a:solidFill>
                  <a:srgbClr val="FFFFFF"/>
                </a:solidFill>
              </a:defRPr>
            </a:lvl6pPr>
            <a:lvl7pPr indent="-317500" lvl="6" marL="3200400" algn="r">
              <a:spcBef>
                <a:spcPts val="0"/>
              </a:spcBef>
              <a:spcAft>
                <a:spcPts val="0"/>
              </a:spcAft>
              <a:buClr>
                <a:srgbClr val="FFFFFF"/>
              </a:buClr>
              <a:buSzPts val="1400"/>
              <a:buChar char="﹣"/>
              <a:defRPr>
                <a:solidFill>
                  <a:srgbClr val="FFFFFF"/>
                </a:solidFill>
              </a:defRPr>
            </a:lvl7pPr>
            <a:lvl8pPr indent="-317500" lvl="7" marL="3657600" algn="r">
              <a:spcBef>
                <a:spcPts val="0"/>
              </a:spcBef>
              <a:spcAft>
                <a:spcPts val="0"/>
              </a:spcAft>
              <a:buClr>
                <a:srgbClr val="FFFFFF"/>
              </a:buClr>
              <a:buSzPts val="1400"/>
              <a:buChar char="﹣"/>
              <a:defRPr>
                <a:solidFill>
                  <a:srgbClr val="FFFFFF"/>
                </a:solidFill>
              </a:defRPr>
            </a:lvl8pPr>
            <a:lvl9pPr indent="-317500" lvl="8" marL="4114800" algn="r">
              <a:spcBef>
                <a:spcPts val="0"/>
              </a:spcBef>
              <a:spcAft>
                <a:spcPts val="0"/>
              </a:spcAft>
              <a:buClr>
                <a:srgbClr val="FFFFFF"/>
              </a:buClr>
              <a:buSzPts val="1400"/>
              <a:buChar char="﹣"/>
              <a:defRPr>
                <a:solidFill>
                  <a:srgbClr val="FFFFFF"/>
                </a:solidFill>
              </a:defRPr>
            </a:lvl9pPr>
          </a:lstStyle>
          <a:p/>
        </p:txBody>
      </p:sp>
      <p:sp>
        <p:nvSpPr>
          <p:cNvPr id="413" name="Google Shape;413;p33"/>
          <p:cNvSpPr txBox="1"/>
          <p:nvPr>
            <p:ph idx="6" type="body"/>
          </p:nvPr>
        </p:nvSpPr>
        <p:spPr>
          <a:xfrm>
            <a:off x="1111625" y="3291150"/>
            <a:ext cx="2286000" cy="548700"/>
          </a:xfrm>
          <a:prstGeom prst="rect">
            <a:avLst/>
          </a:prstGeom>
        </p:spPr>
        <p:txBody>
          <a:bodyPr anchorCtr="0" anchor="t" bIns="0" lIns="0" spcFirstLastPara="1" rIns="0" wrap="square" tIns="0">
            <a:noAutofit/>
          </a:bodyPr>
          <a:lstStyle>
            <a:lvl1pPr indent="-317500" lvl="0" marL="457200" algn="r">
              <a:spcBef>
                <a:spcPts val="0"/>
              </a:spcBef>
              <a:spcAft>
                <a:spcPts val="0"/>
              </a:spcAft>
              <a:buClr>
                <a:srgbClr val="FFFFFF"/>
              </a:buClr>
              <a:buSzPts val="1400"/>
              <a:buChar char="●"/>
              <a:defRPr>
                <a:solidFill>
                  <a:srgbClr val="FFFFFF"/>
                </a:solidFill>
              </a:defRPr>
            </a:lvl1pPr>
            <a:lvl2pPr indent="-317500" lvl="1" marL="914400" algn="r">
              <a:spcBef>
                <a:spcPts val="0"/>
              </a:spcBef>
              <a:spcAft>
                <a:spcPts val="0"/>
              </a:spcAft>
              <a:buClr>
                <a:srgbClr val="FFFFFF"/>
              </a:buClr>
              <a:buSzPts val="1400"/>
              <a:buChar char="﹣"/>
              <a:defRPr>
                <a:solidFill>
                  <a:srgbClr val="FFFFFF"/>
                </a:solidFill>
              </a:defRPr>
            </a:lvl2pPr>
            <a:lvl3pPr indent="-317500" lvl="2" marL="1371600" algn="r">
              <a:spcBef>
                <a:spcPts val="0"/>
              </a:spcBef>
              <a:spcAft>
                <a:spcPts val="0"/>
              </a:spcAft>
              <a:buClr>
                <a:srgbClr val="FFFFFF"/>
              </a:buClr>
              <a:buSzPts val="1400"/>
              <a:buChar char="﹣"/>
              <a:defRPr>
                <a:solidFill>
                  <a:srgbClr val="FFFFFF"/>
                </a:solidFill>
              </a:defRPr>
            </a:lvl3pPr>
            <a:lvl4pPr indent="-317500" lvl="3" marL="1828800" algn="r">
              <a:spcBef>
                <a:spcPts val="0"/>
              </a:spcBef>
              <a:spcAft>
                <a:spcPts val="0"/>
              </a:spcAft>
              <a:buClr>
                <a:srgbClr val="FFFFFF"/>
              </a:buClr>
              <a:buSzPts val="1400"/>
              <a:buChar char="﹣"/>
              <a:defRPr>
                <a:solidFill>
                  <a:srgbClr val="FFFFFF"/>
                </a:solidFill>
              </a:defRPr>
            </a:lvl4pPr>
            <a:lvl5pPr indent="-317500" lvl="4" marL="2286000" algn="r">
              <a:spcBef>
                <a:spcPts val="0"/>
              </a:spcBef>
              <a:spcAft>
                <a:spcPts val="0"/>
              </a:spcAft>
              <a:buClr>
                <a:srgbClr val="FFFFFF"/>
              </a:buClr>
              <a:buSzPts val="1400"/>
              <a:buChar char="﹣"/>
              <a:defRPr>
                <a:solidFill>
                  <a:srgbClr val="FFFFFF"/>
                </a:solidFill>
              </a:defRPr>
            </a:lvl5pPr>
            <a:lvl6pPr indent="-317500" lvl="5" marL="2743200" algn="r">
              <a:spcBef>
                <a:spcPts val="0"/>
              </a:spcBef>
              <a:spcAft>
                <a:spcPts val="0"/>
              </a:spcAft>
              <a:buClr>
                <a:srgbClr val="FFFFFF"/>
              </a:buClr>
              <a:buSzPts val="1400"/>
              <a:buChar char="﹣"/>
              <a:defRPr>
                <a:solidFill>
                  <a:srgbClr val="FFFFFF"/>
                </a:solidFill>
              </a:defRPr>
            </a:lvl6pPr>
            <a:lvl7pPr indent="-317500" lvl="6" marL="3200400" algn="r">
              <a:spcBef>
                <a:spcPts val="0"/>
              </a:spcBef>
              <a:spcAft>
                <a:spcPts val="0"/>
              </a:spcAft>
              <a:buClr>
                <a:srgbClr val="FFFFFF"/>
              </a:buClr>
              <a:buSzPts val="1400"/>
              <a:buChar char="﹣"/>
              <a:defRPr>
                <a:solidFill>
                  <a:srgbClr val="FFFFFF"/>
                </a:solidFill>
              </a:defRPr>
            </a:lvl7pPr>
            <a:lvl8pPr indent="-317500" lvl="7" marL="3657600" algn="r">
              <a:spcBef>
                <a:spcPts val="0"/>
              </a:spcBef>
              <a:spcAft>
                <a:spcPts val="0"/>
              </a:spcAft>
              <a:buClr>
                <a:srgbClr val="FFFFFF"/>
              </a:buClr>
              <a:buSzPts val="1400"/>
              <a:buChar char="﹣"/>
              <a:defRPr>
                <a:solidFill>
                  <a:srgbClr val="FFFFFF"/>
                </a:solidFill>
              </a:defRPr>
            </a:lvl8pPr>
            <a:lvl9pPr indent="-317500" lvl="8" marL="4114800" algn="r">
              <a:spcBef>
                <a:spcPts val="0"/>
              </a:spcBef>
              <a:spcAft>
                <a:spcPts val="0"/>
              </a:spcAft>
              <a:buClr>
                <a:srgbClr val="FFFFFF"/>
              </a:buClr>
              <a:buSzPts val="1400"/>
              <a:buChar char="﹣"/>
              <a:defRPr>
                <a:solidFill>
                  <a:srgbClr val="FFFFFF"/>
                </a:solidFill>
              </a:defRPr>
            </a:lvl9pPr>
          </a:lstStyle>
          <a:p/>
        </p:txBody>
      </p:sp>
      <p:sp>
        <p:nvSpPr>
          <p:cNvPr id="414" name="Google Shape;414;p33"/>
          <p:cNvSpPr txBox="1"/>
          <p:nvPr>
            <p:ph idx="7" type="body"/>
          </p:nvPr>
        </p:nvSpPr>
        <p:spPr>
          <a:xfrm>
            <a:off x="5661500" y="1644300"/>
            <a:ext cx="22860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15" name="Google Shape;415;p33"/>
          <p:cNvSpPr txBox="1"/>
          <p:nvPr>
            <p:ph idx="8" type="body"/>
          </p:nvPr>
        </p:nvSpPr>
        <p:spPr>
          <a:xfrm>
            <a:off x="6560618" y="3291150"/>
            <a:ext cx="22860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16" name="Google Shape;416;p33"/>
          <p:cNvSpPr txBox="1"/>
          <p:nvPr>
            <p:ph idx="9" type="title"/>
          </p:nvPr>
        </p:nvSpPr>
        <p:spPr>
          <a:xfrm>
            <a:off x="2978403" y="1551825"/>
            <a:ext cx="410100" cy="4953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4800"/>
              <a:buFont typeface="Public Sans"/>
              <a:buNone/>
              <a:defRPr b="0" sz="4800">
                <a:solidFill>
                  <a:schemeClr val="accent6"/>
                </a:solidFill>
                <a:latin typeface="Public Sans"/>
                <a:ea typeface="Public Sans"/>
                <a:cs typeface="Public Sans"/>
                <a:sym typeface="Public Sans"/>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417" name="Google Shape;417;p33"/>
          <p:cNvSpPr txBox="1"/>
          <p:nvPr>
            <p:ph idx="13" type="title"/>
          </p:nvPr>
        </p:nvSpPr>
        <p:spPr>
          <a:xfrm>
            <a:off x="4777572" y="1551825"/>
            <a:ext cx="410100" cy="4953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4800"/>
              <a:buFont typeface="Public Sans"/>
              <a:buNone/>
              <a:defRPr b="0" sz="4800">
                <a:solidFill>
                  <a:schemeClr val="accent6"/>
                </a:solidFill>
                <a:latin typeface="Public Sans"/>
                <a:ea typeface="Public Sans"/>
                <a:cs typeface="Public Sans"/>
                <a:sym typeface="Public Sans"/>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418" name="Google Shape;418;p33"/>
          <p:cNvSpPr txBox="1"/>
          <p:nvPr>
            <p:ph idx="14" type="title"/>
          </p:nvPr>
        </p:nvSpPr>
        <p:spPr>
          <a:xfrm>
            <a:off x="3874490" y="3086625"/>
            <a:ext cx="410100" cy="4953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4800"/>
              <a:buFont typeface="Public Sans"/>
              <a:buNone/>
              <a:defRPr b="0" sz="4800">
                <a:solidFill>
                  <a:schemeClr val="accent6"/>
                </a:solidFill>
                <a:latin typeface="Public Sans"/>
                <a:ea typeface="Public Sans"/>
                <a:cs typeface="Public Sans"/>
                <a:sym typeface="Public Sans"/>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419" name="Google Shape;419;p33"/>
          <p:cNvSpPr txBox="1"/>
          <p:nvPr>
            <p:ph idx="15" type="title"/>
          </p:nvPr>
        </p:nvSpPr>
        <p:spPr>
          <a:xfrm>
            <a:off x="5661900" y="3086625"/>
            <a:ext cx="410100" cy="4953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4800"/>
              <a:buFont typeface="Public Sans"/>
              <a:buNone/>
              <a:defRPr b="0" sz="4800">
                <a:solidFill>
                  <a:schemeClr val="accent6"/>
                </a:solidFill>
                <a:latin typeface="Public Sans"/>
                <a:ea typeface="Public Sans"/>
                <a:cs typeface="Public Sans"/>
                <a:sym typeface="Public Sans"/>
              </a:defRPr>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 Five Node Center with text tan">
  <p:cSld name="CUSTOM_4_1_1_1_1_1_2">
    <p:bg>
      <p:bgPr>
        <a:solidFill>
          <a:schemeClr val="dk2"/>
        </a:solidFill>
      </p:bgPr>
    </p:bg>
    <p:spTree>
      <p:nvGrpSpPr>
        <p:cNvPr id="420" name="Shape 420"/>
        <p:cNvGrpSpPr/>
        <p:nvPr/>
      </p:nvGrpSpPr>
      <p:grpSpPr>
        <a:xfrm>
          <a:off x="0" y="0"/>
          <a:ext cx="0" cy="0"/>
          <a:chOff x="0" y="0"/>
          <a:chExt cx="0" cy="0"/>
        </a:xfrm>
      </p:grpSpPr>
      <p:sp>
        <p:nvSpPr>
          <p:cNvPr id="421" name="Google Shape;421;p34"/>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181414"/>
              </a:buClr>
              <a:buSzPts val="2800"/>
              <a:buFont typeface="Public Sans"/>
              <a:buNone/>
              <a:defRPr b="0">
                <a:solidFill>
                  <a:srgbClr val="181414"/>
                </a:solidFill>
                <a:latin typeface="Public Sans"/>
                <a:ea typeface="Public Sans"/>
                <a:cs typeface="Public Sans"/>
                <a:sym typeface="Public Sans"/>
              </a:defRPr>
            </a:lvl1pPr>
            <a:lvl2pPr lvl="1">
              <a:spcBef>
                <a:spcPts val="0"/>
              </a:spcBef>
              <a:spcAft>
                <a:spcPts val="0"/>
              </a:spcAft>
              <a:buClr>
                <a:srgbClr val="181414"/>
              </a:buClr>
              <a:buSzPts val="2800"/>
              <a:buNone/>
              <a:defRPr>
                <a:solidFill>
                  <a:srgbClr val="181414"/>
                </a:solidFill>
              </a:defRPr>
            </a:lvl2pPr>
            <a:lvl3pPr lvl="2">
              <a:spcBef>
                <a:spcPts val="0"/>
              </a:spcBef>
              <a:spcAft>
                <a:spcPts val="0"/>
              </a:spcAft>
              <a:buClr>
                <a:srgbClr val="181414"/>
              </a:buClr>
              <a:buSzPts val="2800"/>
              <a:buNone/>
              <a:defRPr>
                <a:solidFill>
                  <a:srgbClr val="181414"/>
                </a:solidFill>
              </a:defRPr>
            </a:lvl3pPr>
            <a:lvl4pPr lvl="3">
              <a:spcBef>
                <a:spcPts val="0"/>
              </a:spcBef>
              <a:spcAft>
                <a:spcPts val="0"/>
              </a:spcAft>
              <a:buClr>
                <a:srgbClr val="181414"/>
              </a:buClr>
              <a:buSzPts val="2800"/>
              <a:buNone/>
              <a:defRPr>
                <a:solidFill>
                  <a:srgbClr val="181414"/>
                </a:solidFill>
              </a:defRPr>
            </a:lvl4pPr>
            <a:lvl5pPr lvl="4">
              <a:spcBef>
                <a:spcPts val="0"/>
              </a:spcBef>
              <a:spcAft>
                <a:spcPts val="0"/>
              </a:spcAft>
              <a:buClr>
                <a:srgbClr val="181414"/>
              </a:buClr>
              <a:buSzPts val="2800"/>
              <a:buNone/>
              <a:defRPr>
                <a:solidFill>
                  <a:srgbClr val="181414"/>
                </a:solidFill>
              </a:defRPr>
            </a:lvl5pPr>
            <a:lvl6pPr lvl="5">
              <a:spcBef>
                <a:spcPts val="0"/>
              </a:spcBef>
              <a:spcAft>
                <a:spcPts val="0"/>
              </a:spcAft>
              <a:buClr>
                <a:srgbClr val="181414"/>
              </a:buClr>
              <a:buSzPts val="2800"/>
              <a:buNone/>
              <a:defRPr>
                <a:solidFill>
                  <a:srgbClr val="181414"/>
                </a:solidFill>
              </a:defRPr>
            </a:lvl6pPr>
            <a:lvl7pPr lvl="6">
              <a:spcBef>
                <a:spcPts val="0"/>
              </a:spcBef>
              <a:spcAft>
                <a:spcPts val="0"/>
              </a:spcAft>
              <a:buClr>
                <a:srgbClr val="181414"/>
              </a:buClr>
              <a:buSzPts val="2800"/>
              <a:buNone/>
              <a:defRPr>
                <a:solidFill>
                  <a:srgbClr val="181414"/>
                </a:solidFill>
              </a:defRPr>
            </a:lvl7pPr>
            <a:lvl8pPr lvl="7">
              <a:spcBef>
                <a:spcPts val="0"/>
              </a:spcBef>
              <a:spcAft>
                <a:spcPts val="0"/>
              </a:spcAft>
              <a:buClr>
                <a:srgbClr val="181414"/>
              </a:buClr>
              <a:buSzPts val="2800"/>
              <a:buNone/>
              <a:defRPr>
                <a:solidFill>
                  <a:srgbClr val="181414"/>
                </a:solidFill>
              </a:defRPr>
            </a:lvl8pPr>
            <a:lvl9pPr lvl="8">
              <a:spcBef>
                <a:spcPts val="0"/>
              </a:spcBef>
              <a:spcAft>
                <a:spcPts val="0"/>
              </a:spcAft>
              <a:buClr>
                <a:srgbClr val="181414"/>
              </a:buClr>
              <a:buSzPts val="2800"/>
              <a:buNone/>
              <a:defRPr>
                <a:solidFill>
                  <a:srgbClr val="181414"/>
                </a:solidFill>
              </a:defRPr>
            </a:lvl9pPr>
          </a:lstStyle>
          <a:p/>
        </p:txBody>
      </p:sp>
      <p:sp>
        <p:nvSpPr>
          <p:cNvPr id="422" name="Google Shape;422;p34"/>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423" name="Google Shape;423;p34"/>
          <p:cNvSpPr txBox="1"/>
          <p:nvPr>
            <p:ph idx="2" type="title"/>
          </p:nvPr>
        </p:nvSpPr>
        <p:spPr>
          <a:xfrm>
            <a:off x="663725" y="1624728"/>
            <a:ext cx="1439100" cy="331800"/>
          </a:xfrm>
          <a:prstGeom prst="rect">
            <a:avLst/>
          </a:prstGeom>
        </p:spPr>
        <p:txBody>
          <a:bodyPr anchorCtr="0" anchor="t" bIns="0" lIns="0" spcFirstLastPara="1" rIns="0" wrap="square" tIns="0">
            <a:noAutofit/>
          </a:bodyPr>
          <a:lstStyle>
            <a:lvl1pPr lvl="0" algn="r">
              <a:spcBef>
                <a:spcPts val="0"/>
              </a:spcBef>
              <a:spcAft>
                <a:spcPts val="0"/>
              </a:spcAft>
              <a:buClr>
                <a:srgbClr val="000000"/>
              </a:buClr>
              <a:buSzPts val="1400"/>
              <a:buFont typeface="Public Sans"/>
              <a:buNone/>
              <a:defRPr sz="1400">
                <a:solidFill>
                  <a:srgbClr val="000000"/>
                </a:solidFill>
                <a:latin typeface="Public Sans"/>
                <a:ea typeface="Public Sans"/>
                <a:cs typeface="Public Sans"/>
                <a:sym typeface="Public Sans"/>
              </a:defRPr>
            </a:lvl1pPr>
            <a:lvl2pPr lvl="1" algn="r">
              <a:spcBef>
                <a:spcPts val="0"/>
              </a:spcBef>
              <a:spcAft>
                <a:spcPts val="0"/>
              </a:spcAft>
              <a:buClr>
                <a:srgbClr val="000000"/>
              </a:buClr>
              <a:buSzPts val="2800"/>
              <a:buNone/>
              <a:defRPr>
                <a:solidFill>
                  <a:srgbClr val="000000"/>
                </a:solidFill>
              </a:defRPr>
            </a:lvl2pPr>
            <a:lvl3pPr lvl="2" algn="r">
              <a:spcBef>
                <a:spcPts val="0"/>
              </a:spcBef>
              <a:spcAft>
                <a:spcPts val="0"/>
              </a:spcAft>
              <a:buClr>
                <a:srgbClr val="000000"/>
              </a:buClr>
              <a:buSzPts val="2800"/>
              <a:buNone/>
              <a:defRPr>
                <a:solidFill>
                  <a:srgbClr val="000000"/>
                </a:solidFill>
              </a:defRPr>
            </a:lvl3pPr>
            <a:lvl4pPr lvl="3" algn="r">
              <a:spcBef>
                <a:spcPts val="0"/>
              </a:spcBef>
              <a:spcAft>
                <a:spcPts val="0"/>
              </a:spcAft>
              <a:buClr>
                <a:srgbClr val="000000"/>
              </a:buClr>
              <a:buSzPts val="2800"/>
              <a:buNone/>
              <a:defRPr>
                <a:solidFill>
                  <a:srgbClr val="000000"/>
                </a:solidFill>
              </a:defRPr>
            </a:lvl4pPr>
            <a:lvl5pPr lvl="4" algn="r">
              <a:spcBef>
                <a:spcPts val="0"/>
              </a:spcBef>
              <a:spcAft>
                <a:spcPts val="0"/>
              </a:spcAft>
              <a:buClr>
                <a:srgbClr val="000000"/>
              </a:buClr>
              <a:buSzPts val="2800"/>
              <a:buNone/>
              <a:defRPr>
                <a:solidFill>
                  <a:srgbClr val="000000"/>
                </a:solidFill>
              </a:defRPr>
            </a:lvl5pPr>
            <a:lvl6pPr lvl="5" algn="r">
              <a:spcBef>
                <a:spcPts val="0"/>
              </a:spcBef>
              <a:spcAft>
                <a:spcPts val="0"/>
              </a:spcAft>
              <a:buClr>
                <a:srgbClr val="000000"/>
              </a:buClr>
              <a:buSzPts val="2800"/>
              <a:buNone/>
              <a:defRPr>
                <a:solidFill>
                  <a:srgbClr val="000000"/>
                </a:solidFill>
              </a:defRPr>
            </a:lvl6pPr>
            <a:lvl7pPr lvl="6" algn="r">
              <a:spcBef>
                <a:spcPts val="0"/>
              </a:spcBef>
              <a:spcAft>
                <a:spcPts val="0"/>
              </a:spcAft>
              <a:buClr>
                <a:srgbClr val="000000"/>
              </a:buClr>
              <a:buSzPts val="2800"/>
              <a:buNone/>
              <a:defRPr>
                <a:solidFill>
                  <a:srgbClr val="000000"/>
                </a:solidFill>
              </a:defRPr>
            </a:lvl7pPr>
            <a:lvl8pPr lvl="7" algn="r">
              <a:spcBef>
                <a:spcPts val="0"/>
              </a:spcBef>
              <a:spcAft>
                <a:spcPts val="0"/>
              </a:spcAft>
              <a:buClr>
                <a:srgbClr val="000000"/>
              </a:buClr>
              <a:buSzPts val="2800"/>
              <a:buNone/>
              <a:defRPr>
                <a:solidFill>
                  <a:srgbClr val="000000"/>
                </a:solidFill>
              </a:defRPr>
            </a:lvl8pPr>
            <a:lvl9pPr lvl="8" algn="r">
              <a:spcBef>
                <a:spcPts val="0"/>
              </a:spcBef>
              <a:spcAft>
                <a:spcPts val="0"/>
              </a:spcAft>
              <a:buClr>
                <a:srgbClr val="000000"/>
              </a:buClr>
              <a:buSzPts val="2800"/>
              <a:buNone/>
              <a:defRPr>
                <a:solidFill>
                  <a:srgbClr val="000000"/>
                </a:solidFill>
              </a:defRPr>
            </a:lvl9pPr>
          </a:lstStyle>
          <a:p/>
        </p:txBody>
      </p:sp>
      <p:sp>
        <p:nvSpPr>
          <p:cNvPr id="424" name="Google Shape;424;p34"/>
          <p:cNvSpPr txBox="1"/>
          <p:nvPr>
            <p:ph idx="3" type="title"/>
          </p:nvPr>
        </p:nvSpPr>
        <p:spPr>
          <a:xfrm>
            <a:off x="6999781" y="1624728"/>
            <a:ext cx="1439100" cy="331800"/>
          </a:xfrm>
          <a:prstGeom prst="rect">
            <a:avLst/>
          </a:prstGeom>
        </p:spPr>
        <p:txBody>
          <a:bodyPr anchorCtr="0" anchor="t" bIns="0" lIns="0" spcFirstLastPara="1" rIns="0" wrap="square" tIns="0">
            <a:noAutofit/>
          </a:bodyPr>
          <a:lstStyle>
            <a:lvl1pPr lvl="0">
              <a:spcBef>
                <a:spcPts val="0"/>
              </a:spcBef>
              <a:spcAft>
                <a:spcPts val="0"/>
              </a:spcAft>
              <a:buClr>
                <a:srgbClr val="181414"/>
              </a:buClr>
              <a:buSzPts val="1400"/>
              <a:buFont typeface="Public Sans"/>
              <a:buNone/>
              <a:defRPr sz="1400">
                <a:solidFill>
                  <a:srgbClr val="181414"/>
                </a:solidFill>
                <a:latin typeface="Public Sans"/>
                <a:ea typeface="Public Sans"/>
                <a:cs typeface="Public Sans"/>
                <a:sym typeface="Public Sans"/>
              </a:defRPr>
            </a:lvl1pPr>
            <a:lvl2pPr lvl="1">
              <a:spcBef>
                <a:spcPts val="0"/>
              </a:spcBef>
              <a:spcAft>
                <a:spcPts val="0"/>
              </a:spcAft>
              <a:buClr>
                <a:srgbClr val="181414"/>
              </a:buClr>
              <a:buSzPts val="2800"/>
              <a:buNone/>
              <a:defRPr>
                <a:solidFill>
                  <a:srgbClr val="181414"/>
                </a:solidFill>
              </a:defRPr>
            </a:lvl2pPr>
            <a:lvl3pPr lvl="2">
              <a:spcBef>
                <a:spcPts val="0"/>
              </a:spcBef>
              <a:spcAft>
                <a:spcPts val="0"/>
              </a:spcAft>
              <a:buClr>
                <a:srgbClr val="181414"/>
              </a:buClr>
              <a:buSzPts val="2800"/>
              <a:buNone/>
              <a:defRPr>
                <a:solidFill>
                  <a:srgbClr val="181414"/>
                </a:solidFill>
              </a:defRPr>
            </a:lvl3pPr>
            <a:lvl4pPr lvl="3">
              <a:spcBef>
                <a:spcPts val="0"/>
              </a:spcBef>
              <a:spcAft>
                <a:spcPts val="0"/>
              </a:spcAft>
              <a:buClr>
                <a:srgbClr val="181414"/>
              </a:buClr>
              <a:buSzPts val="2800"/>
              <a:buNone/>
              <a:defRPr>
                <a:solidFill>
                  <a:srgbClr val="181414"/>
                </a:solidFill>
              </a:defRPr>
            </a:lvl4pPr>
            <a:lvl5pPr lvl="4">
              <a:spcBef>
                <a:spcPts val="0"/>
              </a:spcBef>
              <a:spcAft>
                <a:spcPts val="0"/>
              </a:spcAft>
              <a:buClr>
                <a:srgbClr val="181414"/>
              </a:buClr>
              <a:buSzPts val="2800"/>
              <a:buNone/>
              <a:defRPr>
                <a:solidFill>
                  <a:srgbClr val="181414"/>
                </a:solidFill>
              </a:defRPr>
            </a:lvl5pPr>
            <a:lvl6pPr lvl="5">
              <a:spcBef>
                <a:spcPts val="0"/>
              </a:spcBef>
              <a:spcAft>
                <a:spcPts val="0"/>
              </a:spcAft>
              <a:buClr>
                <a:srgbClr val="181414"/>
              </a:buClr>
              <a:buSzPts val="2800"/>
              <a:buNone/>
              <a:defRPr>
                <a:solidFill>
                  <a:srgbClr val="181414"/>
                </a:solidFill>
              </a:defRPr>
            </a:lvl6pPr>
            <a:lvl7pPr lvl="6">
              <a:spcBef>
                <a:spcPts val="0"/>
              </a:spcBef>
              <a:spcAft>
                <a:spcPts val="0"/>
              </a:spcAft>
              <a:buClr>
                <a:srgbClr val="181414"/>
              </a:buClr>
              <a:buSzPts val="2800"/>
              <a:buNone/>
              <a:defRPr>
                <a:solidFill>
                  <a:srgbClr val="181414"/>
                </a:solidFill>
              </a:defRPr>
            </a:lvl7pPr>
            <a:lvl8pPr lvl="7">
              <a:spcBef>
                <a:spcPts val="0"/>
              </a:spcBef>
              <a:spcAft>
                <a:spcPts val="0"/>
              </a:spcAft>
              <a:buClr>
                <a:srgbClr val="181414"/>
              </a:buClr>
              <a:buSzPts val="2800"/>
              <a:buNone/>
              <a:defRPr>
                <a:solidFill>
                  <a:srgbClr val="181414"/>
                </a:solidFill>
              </a:defRPr>
            </a:lvl8pPr>
            <a:lvl9pPr lvl="8">
              <a:spcBef>
                <a:spcPts val="0"/>
              </a:spcBef>
              <a:spcAft>
                <a:spcPts val="0"/>
              </a:spcAft>
              <a:buClr>
                <a:srgbClr val="181414"/>
              </a:buClr>
              <a:buSzPts val="2800"/>
              <a:buNone/>
              <a:defRPr>
                <a:solidFill>
                  <a:srgbClr val="181414"/>
                </a:solidFill>
              </a:defRPr>
            </a:lvl9pPr>
          </a:lstStyle>
          <a:p/>
        </p:txBody>
      </p:sp>
      <p:sp>
        <p:nvSpPr>
          <p:cNvPr id="425" name="Google Shape;425;p34"/>
          <p:cNvSpPr txBox="1"/>
          <p:nvPr>
            <p:ph idx="4" type="title"/>
          </p:nvPr>
        </p:nvSpPr>
        <p:spPr>
          <a:xfrm>
            <a:off x="1540843" y="3340097"/>
            <a:ext cx="1439100" cy="331800"/>
          </a:xfrm>
          <a:prstGeom prst="rect">
            <a:avLst/>
          </a:prstGeom>
        </p:spPr>
        <p:txBody>
          <a:bodyPr anchorCtr="0" anchor="t" bIns="0" lIns="0" spcFirstLastPara="1" rIns="0" wrap="square" tIns="0">
            <a:noAutofit/>
          </a:bodyPr>
          <a:lstStyle>
            <a:lvl1pPr lvl="0" algn="r">
              <a:spcBef>
                <a:spcPts val="0"/>
              </a:spcBef>
              <a:spcAft>
                <a:spcPts val="0"/>
              </a:spcAft>
              <a:buClr>
                <a:srgbClr val="181414"/>
              </a:buClr>
              <a:buSzPts val="1400"/>
              <a:buFont typeface="Public Sans"/>
              <a:buNone/>
              <a:defRPr sz="1400">
                <a:solidFill>
                  <a:srgbClr val="181414"/>
                </a:solidFill>
                <a:latin typeface="Public Sans"/>
                <a:ea typeface="Public Sans"/>
                <a:cs typeface="Public Sans"/>
                <a:sym typeface="Public Sans"/>
              </a:defRPr>
            </a:lvl1pPr>
            <a:lvl2pPr lvl="1" algn="r">
              <a:spcBef>
                <a:spcPts val="0"/>
              </a:spcBef>
              <a:spcAft>
                <a:spcPts val="0"/>
              </a:spcAft>
              <a:buSzPts val="2800"/>
              <a:buNone/>
              <a:defRPr/>
            </a:lvl2pPr>
            <a:lvl3pPr lvl="2" algn="r">
              <a:spcBef>
                <a:spcPts val="0"/>
              </a:spcBef>
              <a:spcAft>
                <a:spcPts val="0"/>
              </a:spcAft>
              <a:buSzPts val="2800"/>
              <a:buNone/>
              <a:defRPr/>
            </a:lvl3pPr>
            <a:lvl4pPr lvl="3" algn="r">
              <a:spcBef>
                <a:spcPts val="0"/>
              </a:spcBef>
              <a:spcAft>
                <a:spcPts val="0"/>
              </a:spcAft>
              <a:buSzPts val="2800"/>
              <a:buNone/>
              <a:defRPr/>
            </a:lvl4pPr>
            <a:lvl5pPr lvl="4" algn="r">
              <a:spcBef>
                <a:spcPts val="0"/>
              </a:spcBef>
              <a:spcAft>
                <a:spcPts val="0"/>
              </a:spcAft>
              <a:buSzPts val="2800"/>
              <a:buNone/>
              <a:defRPr/>
            </a:lvl5pPr>
            <a:lvl6pPr lvl="5" algn="r">
              <a:spcBef>
                <a:spcPts val="0"/>
              </a:spcBef>
              <a:spcAft>
                <a:spcPts val="0"/>
              </a:spcAft>
              <a:buSzPts val="2800"/>
              <a:buNone/>
              <a:defRPr/>
            </a:lvl6pPr>
            <a:lvl7pPr lvl="6" algn="r">
              <a:spcBef>
                <a:spcPts val="0"/>
              </a:spcBef>
              <a:spcAft>
                <a:spcPts val="0"/>
              </a:spcAft>
              <a:buSzPts val="2800"/>
              <a:buNone/>
              <a:defRPr/>
            </a:lvl7pPr>
            <a:lvl8pPr lvl="7" algn="r">
              <a:spcBef>
                <a:spcPts val="0"/>
              </a:spcBef>
              <a:spcAft>
                <a:spcPts val="0"/>
              </a:spcAft>
              <a:buSzPts val="2800"/>
              <a:buNone/>
              <a:defRPr/>
            </a:lvl8pPr>
            <a:lvl9pPr lvl="8" algn="r">
              <a:spcBef>
                <a:spcPts val="0"/>
              </a:spcBef>
              <a:spcAft>
                <a:spcPts val="0"/>
              </a:spcAft>
              <a:buSzPts val="2800"/>
              <a:buNone/>
              <a:defRPr/>
            </a:lvl9pPr>
          </a:lstStyle>
          <a:p/>
        </p:txBody>
      </p:sp>
      <p:sp>
        <p:nvSpPr>
          <p:cNvPr id="426" name="Google Shape;426;p34"/>
          <p:cNvSpPr txBox="1"/>
          <p:nvPr>
            <p:ph idx="5" type="title"/>
          </p:nvPr>
        </p:nvSpPr>
        <p:spPr>
          <a:xfrm>
            <a:off x="6117825" y="3337560"/>
            <a:ext cx="1439100" cy="331800"/>
          </a:xfrm>
          <a:prstGeom prst="rect">
            <a:avLst/>
          </a:prstGeom>
        </p:spPr>
        <p:txBody>
          <a:bodyPr anchorCtr="0" anchor="t" bIns="0" lIns="0" spcFirstLastPara="1" rIns="0" wrap="square" tIns="0">
            <a:noAutofit/>
          </a:bodyPr>
          <a:lstStyle>
            <a:lvl1pPr lvl="0">
              <a:spcBef>
                <a:spcPts val="0"/>
              </a:spcBef>
              <a:spcAft>
                <a:spcPts val="0"/>
              </a:spcAft>
              <a:buClr>
                <a:srgbClr val="181414"/>
              </a:buClr>
              <a:buSzPts val="1400"/>
              <a:buFont typeface="Public Sans"/>
              <a:buNone/>
              <a:defRPr sz="1400">
                <a:solidFill>
                  <a:srgbClr val="181414"/>
                </a:solidFill>
                <a:latin typeface="Public Sans"/>
                <a:ea typeface="Public Sans"/>
                <a:cs typeface="Public Sans"/>
                <a:sym typeface="Public Sans"/>
              </a:defRPr>
            </a:lvl1pPr>
            <a:lvl2pPr lvl="1">
              <a:spcBef>
                <a:spcPts val="0"/>
              </a:spcBef>
              <a:spcAft>
                <a:spcPts val="0"/>
              </a:spcAft>
              <a:buClr>
                <a:srgbClr val="181414"/>
              </a:buClr>
              <a:buSzPts val="2800"/>
              <a:buNone/>
              <a:defRPr>
                <a:solidFill>
                  <a:srgbClr val="181414"/>
                </a:solidFill>
              </a:defRPr>
            </a:lvl2pPr>
            <a:lvl3pPr lvl="2">
              <a:spcBef>
                <a:spcPts val="0"/>
              </a:spcBef>
              <a:spcAft>
                <a:spcPts val="0"/>
              </a:spcAft>
              <a:buClr>
                <a:srgbClr val="181414"/>
              </a:buClr>
              <a:buSzPts val="2800"/>
              <a:buNone/>
              <a:defRPr>
                <a:solidFill>
                  <a:srgbClr val="181414"/>
                </a:solidFill>
              </a:defRPr>
            </a:lvl3pPr>
            <a:lvl4pPr lvl="3">
              <a:spcBef>
                <a:spcPts val="0"/>
              </a:spcBef>
              <a:spcAft>
                <a:spcPts val="0"/>
              </a:spcAft>
              <a:buClr>
                <a:srgbClr val="181414"/>
              </a:buClr>
              <a:buSzPts val="2800"/>
              <a:buNone/>
              <a:defRPr>
                <a:solidFill>
                  <a:srgbClr val="181414"/>
                </a:solidFill>
              </a:defRPr>
            </a:lvl4pPr>
            <a:lvl5pPr lvl="4">
              <a:spcBef>
                <a:spcPts val="0"/>
              </a:spcBef>
              <a:spcAft>
                <a:spcPts val="0"/>
              </a:spcAft>
              <a:buClr>
                <a:srgbClr val="181414"/>
              </a:buClr>
              <a:buSzPts val="2800"/>
              <a:buNone/>
              <a:defRPr>
                <a:solidFill>
                  <a:srgbClr val="181414"/>
                </a:solidFill>
              </a:defRPr>
            </a:lvl5pPr>
            <a:lvl6pPr lvl="5">
              <a:spcBef>
                <a:spcPts val="0"/>
              </a:spcBef>
              <a:spcAft>
                <a:spcPts val="0"/>
              </a:spcAft>
              <a:buClr>
                <a:srgbClr val="181414"/>
              </a:buClr>
              <a:buSzPts val="2800"/>
              <a:buNone/>
              <a:defRPr>
                <a:solidFill>
                  <a:srgbClr val="181414"/>
                </a:solidFill>
              </a:defRPr>
            </a:lvl6pPr>
            <a:lvl7pPr lvl="6">
              <a:spcBef>
                <a:spcPts val="0"/>
              </a:spcBef>
              <a:spcAft>
                <a:spcPts val="0"/>
              </a:spcAft>
              <a:buClr>
                <a:srgbClr val="181414"/>
              </a:buClr>
              <a:buSzPts val="2800"/>
              <a:buNone/>
              <a:defRPr>
                <a:solidFill>
                  <a:srgbClr val="181414"/>
                </a:solidFill>
              </a:defRPr>
            </a:lvl7pPr>
            <a:lvl8pPr lvl="7">
              <a:spcBef>
                <a:spcPts val="0"/>
              </a:spcBef>
              <a:spcAft>
                <a:spcPts val="0"/>
              </a:spcAft>
              <a:buClr>
                <a:srgbClr val="181414"/>
              </a:buClr>
              <a:buSzPts val="2800"/>
              <a:buNone/>
              <a:defRPr>
                <a:solidFill>
                  <a:srgbClr val="181414"/>
                </a:solidFill>
              </a:defRPr>
            </a:lvl8pPr>
            <a:lvl9pPr lvl="8">
              <a:spcBef>
                <a:spcPts val="0"/>
              </a:spcBef>
              <a:spcAft>
                <a:spcPts val="0"/>
              </a:spcAft>
              <a:buClr>
                <a:srgbClr val="181414"/>
              </a:buClr>
              <a:buSzPts val="2800"/>
              <a:buNone/>
              <a:defRPr>
                <a:solidFill>
                  <a:srgbClr val="181414"/>
                </a:solidFill>
              </a:defRPr>
            </a:lvl9pPr>
          </a:lstStyle>
          <a:p/>
        </p:txBody>
      </p:sp>
      <p:sp>
        <p:nvSpPr>
          <p:cNvPr id="427" name="Google Shape;427;p34"/>
          <p:cNvSpPr txBox="1"/>
          <p:nvPr>
            <p:ph idx="1" type="body"/>
          </p:nvPr>
        </p:nvSpPr>
        <p:spPr>
          <a:xfrm>
            <a:off x="365525" y="1859744"/>
            <a:ext cx="1737300" cy="548700"/>
          </a:xfrm>
          <a:prstGeom prst="rect">
            <a:avLst/>
          </a:prstGeom>
        </p:spPr>
        <p:txBody>
          <a:bodyPr anchorCtr="0" anchor="t" bIns="0" lIns="0" spcFirstLastPara="1" rIns="0" wrap="square" tIns="0">
            <a:noAutofit/>
          </a:bodyPr>
          <a:lstStyle>
            <a:lvl1pPr indent="-317500" lvl="0" marL="457200" algn="r">
              <a:spcBef>
                <a:spcPts val="0"/>
              </a:spcBef>
              <a:spcAft>
                <a:spcPts val="0"/>
              </a:spcAft>
              <a:buClr>
                <a:srgbClr val="181414"/>
              </a:buClr>
              <a:buSzPts val="1400"/>
              <a:buChar char="●"/>
              <a:defRPr>
                <a:solidFill>
                  <a:srgbClr val="181414"/>
                </a:solidFill>
              </a:defRPr>
            </a:lvl1pPr>
            <a:lvl2pPr indent="-317500" lvl="1" marL="914400" algn="r">
              <a:spcBef>
                <a:spcPts val="0"/>
              </a:spcBef>
              <a:spcAft>
                <a:spcPts val="0"/>
              </a:spcAft>
              <a:buClr>
                <a:srgbClr val="181414"/>
              </a:buClr>
              <a:buSzPts val="1400"/>
              <a:buChar char="﹣"/>
              <a:defRPr>
                <a:solidFill>
                  <a:srgbClr val="181414"/>
                </a:solidFill>
              </a:defRPr>
            </a:lvl2pPr>
            <a:lvl3pPr indent="-317500" lvl="2" marL="1371600" algn="r">
              <a:spcBef>
                <a:spcPts val="0"/>
              </a:spcBef>
              <a:spcAft>
                <a:spcPts val="0"/>
              </a:spcAft>
              <a:buClr>
                <a:srgbClr val="181414"/>
              </a:buClr>
              <a:buSzPts val="1400"/>
              <a:buChar char="﹣"/>
              <a:defRPr>
                <a:solidFill>
                  <a:srgbClr val="181414"/>
                </a:solidFill>
              </a:defRPr>
            </a:lvl3pPr>
            <a:lvl4pPr indent="-317500" lvl="3" marL="1828800" algn="r">
              <a:spcBef>
                <a:spcPts val="0"/>
              </a:spcBef>
              <a:spcAft>
                <a:spcPts val="0"/>
              </a:spcAft>
              <a:buClr>
                <a:srgbClr val="181414"/>
              </a:buClr>
              <a:buSzPts val="1400"/>
              <a:buChar char="﹣"/>
              <a:defRPr>
                <a:solidFill>
                  <a:srgbClr val="181414"/>
                </a:solidFill>
              </a:defRPr>
            </a:lvl4pPr>
            <a:lvl5pPr indent="-317500" lvl="4" marL="2286000" algn="r">
              <a:spcBef>
                <a:spcPts val="0"/>
              </a:spcBef>
              <a:spcAft>
                <a:spcPts val="0"/>
              </a:spcAft>
              <a:buClr>
                <a:srgbClr val="181414"/>
              </a:buClr>
              <a:buSzPts val="1400"/>
              <a:buChar char="﹣"/>
              <a:defRPr>
                <a:solidFill>
                  <a:srgbClr val="181414"/>
                </a:solidFill>
              </a:defRPr>
            </a:lvl5pPr>
            <a:lvl6pPr indent="-317500" lvl="5" marL="2743200" algn="r">
              <a:spcBef>
                <a:spcPts val="0"/>
              </a:spcBef>
              <a:spcAft>
                <a:spcPts val="0"/>
              </a:spcAft>
              <a:buClr>
                <a:srgbClr val="181414"/>
              </a:buClr>
              <a:buSzPts val="1400"/>
              <a:buChar char="﹣"/>
              <a:defRPr>
                <a:solidFill>
                  <a:srgbClr val="181414"/>
                </a:solidFill>
              </a:defRPr>
            </a:lvl6pPr>
            <a:lvl7pPr indent="-317500" lvl="6" marL="3200400" algn="r">
              <a:spcBef>
                <a:spcPts val="0"/>
              </a:spcBef>
              <a:spcAft>
                <a:spcPts val="0"/>
              </a:spcAft>
              <a:buClr>
                <a:srgbClr val="181414"/>
              </a:buClr>
              <a:buSzPts val="1400"/>
              <a:buChar char="﹣"/>
              <a:defRPr>
                <a:solidFill>
                  <a:srgbClr val="181414"/>
                </a:solidFill>
              </a:defRPr>
            </a:lvl7pPr>
            <a:lvl8pPr indent="-317500" lvl="7" marL="3657600" algn="r">
              <a:spcBef>
                <a:spcPts val="0"/>
              </a:spcBef>
              <a:spcAft>
                <a:spcPts val="0"/>
              </a:spcAft>
              <a:buClr>
                <a:srgbClr val="181414"/>
              </a:buClr>
              <a:buSzPts val="1400"/>
              <a:buChar char="﹣"/>
              <a:defRPr>
                <a:solidFill>
                  <a:srgbClr val="181414"/>
                </a:solidFill>
              </a:defRPr>
            </a:lvl8pPr>
            <a:lvl9pPr indent="-317500" lvl="8" marL="4114800" algn="r">
              <a:spcBef>
                <a:spcPts val="0"/>
              </a:spcBef>
              <a:spcAft>
                <a:spcPts val="0"/>
              </a:spcAft>
              <a:buClr>
                <a:srgbClr val="181414"/>
              </a:buClr>
              <a:buSzPts val="1400"/>
              <a:buChar char="﹣"/>
              <a:defRPr>
                <a:solidFill>
                  <a:srgbClr val="181414"/>
                </a:solidFill>
              </a:defRPr>
            </a:lvl9pPr>
          </a:lstStyle>
          <a:p/>
        </p:txBody>
      </p:sp>
      <p:sp>
        <p:nvSpPr>
          <p:cNvPr id="428" name="Google Shape;428;p34"/>
          <p:cNvSpPr txBox="1"/>
          <p:nvPr>
            <p:ph idx="6" type="body"/>
          </p:nvPr>
        </p:nvSpPr>
        <p:spPr>
          <a:xfrm>
            <a:off x="1242643" y="3566160"/>
            <a:ext cx="1737300" cy="548700"/>
          </a:xfrm>
          <a:prstGeom prst="rect">
            <a:avLst/>
          </a:prstGeom>
        </p:spPr>
        <p:txBody>
          <a:bodyPr anchorCtr="0" anchor="t" bIns="0" lIns="0" spcFirstLastPara="1" rIns="0" wrap="square" tIns="0">
            <a:noAutofit/>
          </a:bodyPr>
          <a:lstStyle>
            <a:lvl1pPr indent="-317500" lvl="0" marL="457200" algn="r">
              <a:spcBef>
                <a:spcPts val="0"/>
              </a:spcBef>
              <a:spcAft>
                <a:spcPts val="0"/>
              </a:spcAft>
              <a:buClr>
                <a:srgbClr val="181414"/>
              </a:buClr>
              <a:buSzPts val="1400"/>
              <a:buChar char="●"/>
              <a:defRPr>
                <a:solidFill>
                  <a:srgbClr val="181414"/>
                </a:solidFill>
              </a:defRPr>
            </a:lvl1pPr>
            <a:lvl2pPr indent="-317500" lvl="1" marL="914400" algn="r">
              <a:spcBef>
                <a:spcPts val="0"/>
              </a:spcBef>
              <a:spcAft>
                <a:spcPts val="0"/>
              </a:spcAft>
              <a:buClr>
                <a:srgbClr val="181414"/>
              </a:buClr>
              <a:buSzPts val="1400"/>
              <a:buChar char="﹣"/>
              <a:defRPr>
                <a:solidFill>
                  <a:srgbClr val="181414"/>
                </a:solidFill>
              </a:defRPr>
            </a:lvl2pPr>
            <a:lvl3pPr indent="-317500" lvl="2" marL="1371600" algn="r">
              <a:spcBef>
                <a:spcPts val="0"/>
              </a:spcBef>
              <a:spcAft>
                <a:spcPts val="0"/>
              </a:spcAft>
              <a:buClr>
                <a:srgbClr val="181414"/>
              </a:buClr>
              <a:buSzPts val="1400"/>
              <a:buChar char="﹣"/>
              <a:defRPr>
                <a:solidFill>
                  <a:srgbClr val="181414"/>
                </a:solidFill>
              </a:defRPr>
            </a:lvl3pPr>
            <a:lvl4pPr indent="-317500" lvl="3" marL="1828800" algn="r">
              <a:spcBef>
                <a:spcPts val="0"/>
              </a:spcBef>
              <a:spcAft>
                <a:spcPts val="0"/>
              </a:spcAft>
              <a:buClr>
                <a:srgbClr val="181414"/>
              </a:buClr>
              <a:buSzPts val="1400"/>
              <a:buChar char="﹣"/>
              <a:defRPr>
                <a:solidFill>
                  <a:srgbClr val="181414"/>
                </a:solidFill>
              </a:defRPr>
            </a:lvl4pPr>
            <a:lvl5pPr indent="-317500" lvl="4" marL="2286000" algn="r">
              <a:spcBef>
                <a:spcPts val="0"/>
              </a:spcBef>
              <a:spcAft>
                <a:spcPts val="0"/>
              </a:spcAft>
              <a:buClr>
                <a:srgbClr val="181414"/>
              </a:buClr>
              <a:buSzPts val="1400"/>
              <a:buChar char="﹣"/>
              <a:defRPr>
                <a:solidFill>
                  <a:srgbClr val="181414"/>
                </a:solidFill>
              </a:defRPr>
            </a:lvl5pPr>
            <a:lvl6pPr indent="-317500" lvl="5" marL="2743200" algn="r">
              <a:spcBef>
                <a:spcPts val="0"/>
              </a:spcBef>
              <a:spcAft>
                <a:spcPts val="0"/>
              </a:spcAft>
              <a:buClr>
                <a:srgbClr val="181414"/>
              </a:buClr>
              <a:buSzPts val="1400"/>
              <a:buChar char="﹣"/>
              <a:defRPr>
                <a:solidFill>
                  <a:srgbClr val="181414"/>
                </a:solidFill>
              </a:defRPr>
            </a:lvl6pPr>
            <a:lvl7pPr indent="-317500" lvl="6" marL="3200400" algn="r">
              <a:spcBef>
                <a:spcPts val="0"/>
              </a:spcBef>
              <a:spcAft>
                <a:spcPts val="0"/>
              </a:spcAft>
              <a:buClr>
                <a:srgbClr val="181414"/>
              </a:buClr>
              <a:buSzPts val="1400"/>
              <a:buChar char="﹣"/>
              <a:defRPr>
                <a:solidFill>
                  <a:srgbClr val="181414"/>
                </a:solidFill>
              </a:defRPr>
            </a:lvl7pPr>
            <a:lvl8pPr indent="-317500" lvl="7" marL="3657600" algn="r">
              <a:spcBef>
                <a:spcPts val="0"/>
              </a:spcBef>
              <a:spcAft>
                <a:spcPts val="0"/>
              </a:spcAft>
              <a:buClr>
                <a:srgbClr val="181414"/>
              </a:buClr>
              <a:buSzPts val="1400"/>
              <a:buChar char="﹣"/>
              <a:defRPr>
                <a:solidFill>
                  <a:srgbClr val="181414"/>
                </a:solidFill>
              </a:defRPr>
            </a:lvl8pPr>
            <a:lvl9pPr indent="-317500" lvl="8" marL="4114800" algn="r">
              <a:spcBef>
                <a:spcPts val="0"/>
              </a:spcBef>
              <a:spcAft>
                <a:spcPts val="0"/>
              </a:spcAft>
              <a:buClr>
                <a:srgbClr val="181414"/>
              </a:buClr>
              <a:buSzPts val="1400"/>
              <a:buChar char="﹣"/>
              <a:defRPr>
                <a:solidFill>
                  <a:srgbClr val="181414"/>
                </a:solidFill>
              </a:defRPr>
            </a:lvl9pPr>
          </a:lstStyle>
          <a:p/>
        </p:txBody>
      </p:sp>
      <p:sp>
        <p:nvSpPr>
          <p:cNvPr id="429" name="Google Shape;429;p34"/>
          <p:cNvSpPr txBox="1"/>
          <p:nvPr>
            <p:ph idx="7" type="body"/>
          </p:nvPr>
        </p:nvSpPr>
        <p:spPr>
          <a:xfrm>
            <a:off x="6999781" y="1859744"/>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181414"/>
              </a:buClr>
              <a:buSzPts val="1400"/>
              <a:buChar char="●"/>
              <a:defRPr>
                <a:solidFill>
                  <a:srgbClr val="181414"/>
                </a:solidFill>
              </a:defRPr>
            </a:lvl1pPr>
            <a:lvl2pPr indent="-317500" lvl="1" marL="914400">
              <a:spcBef>
                <a:spcPts val="0"/>
              </a:spcBef>
              <a:spcAft>
                <a:spcPts val="0"/>
              </a:spcAft>
              <a:buClr>
                <a:srgbClr val="181414"/>
              </a:buClr>
              <a:buSzPts val="1400"/>
              <a:buChar char="﹣"/>
              <a:defRPr>
                <a:solidFill>
                  <a:srgbClr val="181414"/>
                </a:solidFill>
              </a:defRPr>
            </a:lvl2pPr>
            <a:lvl3pPr indent="-317500" lvl="2" marL="1371600">
              <a:spcBef>
                <a:spcPts val="0"/>
              </a:spcBef>
              <a:spcAft>
                <a:spcPts val="0"/>
              </a:spcAft>
              <a:buClr>
                <a:srgbClr val="181414"/>
              </a:buClr>
              <a:buSzPts val="1400"/>
              <a:buChar char="﹣"/>
              <a:defRPr>
                <a:solidFill>
                  <a:srgbClr val="181414"/>
                </a:solidFill>
              </a:defRPr>
            </a:lvl3pPr>
            <a:lvl4pPr indent="-317500" lvl="3" marL="1828800">
              <a:spcBef>
                <a:spcPts val="0"/>
              </a:spcBef>
              <a:spcAft>
                <a:spcPts val="0"/>
              </a:spcAft>
              <a:buClr>
                <a:srgbClr val="181414"/>
              </a:buClr>
              <a:buSzPts val="1400"/>
              <a:buChar char="﹣"/>
              <a:defRPr>
                <a:solidFill>
                  <a:srgbClr val="181414"/>
                </a:solidFill>
              </a:defRPr>
            </a:lvl4pPr>
            <a:lvl5pPr indent="-317500" lvl="4" marL="2286000">
              <a:spcBef>
                <a:spcPts val="0"/>
              </a:spcBef>
              <a:spcAft>
                <a:spcPts val="0"/>
              </a:spcAft>
              <a:buClr>
                <a:srgbClr val="181414"/>
              </a:buClr>
              <a:buSzPts val="1400"/>
              <a:buChar char="﹣"/>
              <a:defRPr>
                <a:solidFill>
                  <a:srgbClr val="181414"/>
                </a:solidFill>
              </a:defRPr>
            </a:lvl5pPr>
            <a:lvl6pPr indent="-317500" lvl="5" marL="2743200">
              <a:spcBef>
                <a:spcPts val="0"/>
              </a:spcBef>
              <a:spcAft>
                <a:spcPts val="0"/>
              </a:spcAft>
              <a:buClr>
                <a:srgbClr val="181414"/>
              </a:buClr>
              <a:buSzPts val="1400"/>
              <a:buChar char="﹣"/>
              <a:defRPr>
                <a:solidFill>
                  <a:srgbClr val="181414"/>
                </a:solidFill>
              </a:defRPr>
            </a:lvl6pPr>
            <a:lvl7pPr indent="-317500" lvl="6" marL="3200400">
              <a:spcBef>
                <a:spcPts val="0"/>
              </a:spcBef>
              <a:spcAft>
                <a:spcPts val="0"/>
              </a:spcAft>
              <a:buClr>
                <a:srgbClr val="181414"/>
              </a:buClr>
              <a:buSzPts val="1400"/>
              <a:buChar char="﹣"/>
              <a:defRPr>
                <a:solidFill>
                  <a:srgbClr val="181414"/>
                </a:solidFill>
              </a:defRPr>
            </a:lvl7pPr>
            <a:lvl8pPr indent="-317500" lvl="7" marL="3657600">
              <a:spcBef>
                <a:spcPts val="0"/>
              </a:spcBef>
              <a:spcAft>
                <a:spcPts val="0"/>
              </a:spcAft>
              <a:buClr>
                <a:srgbClr val="181414"/>
              </a:buClr>
              <a:buSzPts val="1400"/>
              <a:buChar char="﹣"/>
              <a:defRPr>
                <a:solidFill>
                  <a:srgbClr val="181414"/>
                </a:solidFill>
              </a:defRPr>
            </a:lvl8pPr>
            <a:lvl9pPr indent="-317500" lvl="8" marL="4114800">
              <a:spcBef>
                <a:spcPts val="0"/>
              </a:spcBef>
              <a:spcAft>
                <a:spcPts val="0"/>
              </a:spcAft>
              <a:buClr>
                <a:srgbClr val="181414"/>
              </a:buClr>
              <a:buSzPts val="1400"/>
              <a:buChar char="﹣"/>
              <a:defRPr>
                <a:solidFill>
                  <a:srgbClr val="181414"/>
                </a:solidFill>
              </a:defRPr>
            </a:lvl9pPr>
          </a:lstStyle>
          <a:p/>
        </p:txBody>
      </p:sp>
      <p:sp>
        <p:nvSpPr>
          <p:cNvPr id="430" name="Google Shape;430;p34"/>
          <p:cNvSpPr txBox="1"/>
          <p:nvPr>
            <p:ph idx="8" type="body"/>
          </p:nvPr>
        </p:nvSpPr>
        <p:spPr>
          <a:xfrm>
            <a:off x="6117825" y="3566160"/>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181414"/>
              </a:buClr>
              <a:buSzPts val="1400"/>
              <a:buChar char="●"/>
              <a:defRPr>
                <a:solidFill>
                  <a:srgbClr val="181414"/>
                </a:solidFill>
              </a:defRPr>
            </a:lvl1pPr>
            <a:lvl2pPr indent="-317500" lvl="1" marL="914400">
              <a:spcBef>
                <a:spcPts val="0"/>
              </a:spcBef>
              <a:spcAft>
                <a:spcPts val="0"/>
              </a:spcAft>
              <a:buClr>
                <a:srgbClr val="181414"/>
              </a:buClr>
              <a:buSzPts val="1400"/>
              <a:buChar char="﹣"/>
              <a:defRPr>
                <a:solidFill>
                  <a:srgbClr val="181414"/>
                </a:solidFill>
              </a:defRPr>
            </a:lvl2pPr>
            <a:lvl3pPr indent="-317500" lvl="2" marL="1371600">
              <a:spcBef>
                <a:spcPts val="0"/>
              </a:spcBef>
              <a:spcAft>
                <a:spcPts val="0"/>
              </a:spcAft>
              <a:buClr>
                <a:srgbClr val="181414"/>
              </a:buClr>
              <a:buSzPts val="1400"/>
              <a:buChar char="﹣"/>
              <a:defRPr>
                <a:solidFill>
                  <a:srgbClr val="181414"/>
                </a:solidFill>
              </a:defRPr>
            </a:lvl3pPr>
            <a:lvl4pPr indent="-317500" lvl="3" marL="1828800">
              <a:spcBef>
                <a:spcPts val="0"/>
              </a:spcBef>
              <a:spcAft>
                <a:spcPts val="0"/>
              </a:spcAft>
              <a:buClr>
                <a:srgbClr val="181414"/>
              </a:buClr>
              <a:buSzPts val="1400"/>
              <a:buChar char="﹣"/>
              <a:defRPr>
                <a:solidFill>
                  <a:srgbClr val="181414"/>
                </a:solidFill>
              </a:defRPr>
            </a:lvl4pPr>
            <a:lvl5pPr indent="-317500" lvl="4" marL="2286000">
              <a:spcBef>
                <a:spcPts val="0"/>
              </a:spcBef>
              <a:spcAft>
                <a:spcPts val="0"/>
              </a:spcAft>
              <a:buClr>
                <a:srgbClr val="181414"/>
              </a:buClr>
              <a:buSzPts val="1400"/>
              <a:buChar char="﹣"/>
              <a:defRPr>
                <a:solidFill>
                  <a:srgbClr val="181414"/>
                </a:solidFill>
              </a:defRPr>
            </a:lvl5pPr>
            <a:lvl6pPr indent="-317500" lvl="5" marL="2743200">
              <a:spcBef>
                <a:spcPts val="0"/>
              </a:spcBef>
              <a:spcAft>
                <a:spcPts val="0"/>
              </a:spcAft>
              <a:buClr>
                <a:srgbClr val="181414"/>
              </a:buClr>
              <a:buSzPts val="1400"/>
              <a:buChar char="﹣"/>
              <a:defRPr>
                <a:solidFill>
                  <a:srgbClr val="181414"/>
                </a:solidFill>
              </a:defRPr>
            </a:lvl6pPr>
            <a:lvl7pPr indent="-317500" lvl="6" marL="3200400">
              <a:spcBef>
                <a:spcPts val="0"/>
              </a:spcBef>
              <a:spcAft>
                <a:spcPts val="0"/>
              </a:spcAft>
              <a:buClr>
                <a:srgbClr val="181414"/>
              </a:buClr>
              <a:buSzPts val="1400"/>
              <a:buChar char="﹣"/>
              <a:defRPr>
                <a:solidFill>
                  <a:srgbClr val="181414"/>
                </a:solidFill>
              </a:defRPr>
            </a:lvl7pPr>
            <a:lvl8pPr indent="-317500" lvl="7" marL="3657600">
              <a:spcBef>
                <a:spcPts val="0"/>
              </a:spcBef>
              <a:spcAft>
                <a:spcPts val="0"/>
              </a:spcAft>
              <a:buClr>
                <a:srgbClr val="181414"/>
              </a:buClr>
              <a:buSzPts val="1400"/>
              <a:buChar char="﹣"/>
              <a:defRPr>
                <a:solidFill>
                  <a:srgbClr val="181414"/>
                </a:solidFill>
              </a:defRPr>
            </a:lvl8pPr>
            <a:lvl9pPr indent="-317500" lvl="8" marL="4114800">
              <a:spcBef>
                <a:spcPts val="0"/>
              </a:spcBef>
              <a:spcAft>
                <a:spcPts val="0"/>
              </a:spcAft>
              <a:buClr>
                <a:srgbClr val="181414"/>
              </a:buClr>
              <a:buSzPts val="1400"/>
              <a:buChar char="﹣"/>
              <a:defRPr>
                <a:solidFill>
                  <a:srgbClr val="181414"/>
                </a:solidFill>
              </a:defRPr>
            </a:lvl9pPr>
          </a:lstStyle>
          <a:p/>
        </p:txBody>
      </p:sp>
      <p:sp>
        <p:nvSpPr>
          <p:cNvPr id="431" name="Google Shape;431;p34"/>
          <p:cNvSpPr/>
          <p:nvPr/>
        </p:nvSpPr>
        <p:spPr>
          <a:xfrm>
            <a:off x="2261926" y="1598945"/>
            <a:ext cx="4620146" cy="2591993"/>
          </a:xfrm>
          <a:custGeom>
            <a:rect b="b" l="l" r="r" t="t"/>
            <a:pathLst>
              <a:path extrusionOk="0" h="8978" w="16003">
                <a:moveTo>
                  <a:pt x="8001" y="1"/>
                </a:moveTo>
                <a:cubicBezTo>
                  <a:pt x="7680" y="1"/>
                  <a:pt x="7382" y="84"/>
                  <a:pt x="7108" y="239"/>
                </a:cubicBezTo>
                <a:cubicBezTo>
                  <a:pt x="6942" y="334"/>
                  <a:pt x="6775" y="465"/>
                  <a:pt x="6656" y="620"/>
                </a:cubicBezTo>
                <a:cubicBezTo>
                  <a:pt x="6113" y="1234"/>
                  <a:pt x="5504" y="1541"/>
                  <a:pt x="4895" y="1541"/>
                </a:cubicBezTo>
                <a:cubicBezTo>
                  <a:pt x="4289" y="1541"/>
                  <a:pt x="3684" y="1237"/>
                  <a:pt x="3143" y="632"/>
                </a:cubicBezTo>
                <a:cubicBezTo>
                  <a:pt x="3012" y="477"/>
                  <a:pt x="2858" y="346"/>
                  <a:pt x="2679" y="263"/>
                </a:cubicBezTo>
                <a:cubicBezTo>
                  <a:pt x="2417" y="108"/>
                  <a:pt x="2120" y="24"/>
                  <a:pt x="1786" y="24"/>
                </a:cubicBezTo>
                <a:cubicBezTo>
                  <a:pt x="1477" y="24"/>
                  <a:pt x="1179" y="96"/>
                  <a:pt x="893" y="263"/>
                </a:cubicBezTo>
                <a:cubicBezTo>
                  <a:pt x="631" y="405"/>
                  <a:pt x="405" y="632"/>
                  <a:pt x="238" y="917"/>
                </a:cubicBezTo>
                <a:cubicBezTo>
                  <a:pt x="95" y="1179"/>
                  <a:pt x="0" y="1477"/>
                  <a:pt x="0" y="1810"/>
                </a:cubicBezTo>
                <a:cubicBezTo>
                  <a:pt x="0" y="2120"/>
                  <a:pt x="84" y="2418"/>
                  <a:pt x="238" y="2703"/>
                </a:cubicBezTo>
                <a:cubicBezTo>
                  <a:pt x="393" y="2965"/>
                  <a:pt x="619" y="3191"/>
                  <a:pt x="893" y="3358"/>
                </a:cubicBezTo>
                <a:cubicBezTo>
                  <a:pt x="1167" y="3501"/>
                  <a:pt x="1465" y="3596"/>
                  <a:pt x="1786" y="3596"/>
                </a:cubicBezTo>
                <a:cubicBezTo>
                  <a:pt x="2108" y="3596"/>
                  <a:pt x="2405" y="3513"/>
                  <a:pt x="2679" y="3358"/>
                </a:cubicBezTo>
                <a:cubicBezTo>
                  <a:pt x="2846" y="3251"/>
                  <a:pt x="3012" y="3132"/>
                  <a:pt x="3143" y="2977"/>
                </a:cubicBezTo>
                <a:cubicBezTo>
                  <a:pt x="3686" y="2372"/>
                  <a:pt x="4302" y="2060"/>
                  <a:pt x="4912" y="2060"/>
                </a:cubicBezTo>
                <a:cubicBezTo>
                  <a:pt x="5118" y="2060"/>
                  <a:pt x="5323" y="2095"/>
                  <a:pt x="5525" y="2168"/>
                </a:cubicBezTo>
                <a:cubicBezTo>
                  <a:pt x="6191" y="2406"/>
                  <a:pt x="6596" y="3072"/>
                  <a:pt x="6465" y="3787"/>
                </a:cubicBezTo>
                <a:cubicBezTo>
                  <a:pt x="6299" y="4620"/>
                  <a:pt x="5644" y="5216"/>
                  <a:pt x="4572" y="5442"/>
                </a:cubicBezTo>
                <a:cubicBezTo>
                  <a:pt x="4382" y="5466"/>
                  <a:pt x="4191" y="5537"/>
                  <a:pt x="4013" y="5644"/>
                </a:cubicBezTo>
                <a:cubicBezTo>
                  <a:pt x="3739" y="5799"/>
                  <a:pt x="3513" y="6013"/>
                  <a:pt x="3358" y="6299"/>
                </a:cubicBezTo>
                <a:cubicBezTo>
                  <a:pt x="3203" y="6561"/>
                  <a:pt x="3120" y="6859"/>
                  <a:pt x="3120" y="7192"/>
                </a:cubicBezTo>
                <a:cubicBezTo>
                  <a:pt x="3120" y="7502"/>
                  <a:pt x="3191" y="7799"/>
                  <a:pt x="3358" y="8085"/>
                </a:cubicBezTo>
                <a:cubicBezTo>
                  <a:pt x="3501" y="8347"/>
                  <a:pt x="3727" y="8573"/>
                  <a:pt x="4013" y="8740"/>
                </a:cubicBezTo>
                <a:cubicBezTo>
                  <a:pt x="4275" y="8883"/>
                  <a:pt x="4572" y="8978"/>
                  <a:pt x="4906" y="8978"/>
                </a:cubicBezTo>
                <a:cubicBezTo>
                  <a:pt x="5215" y="8978"/>
                  <a:pt x="5513" y="8906"/>
                  <a:pt x="5799" y="8740"/>
                </a:cubicBezTo>
                <a:cubicBezTo>
                  <a:pt x="6060" y="8585"/>
                  <a:pt x="6287" y="8371"/>
                  <a:pt x="6453" y="8085"/>
                </a:cubicBezTo>
                <a:cubicBezTo>
                  <a:pt x="6596" y="7823"/>
                  <a:pt x="6692" y="7525"/>
                  <a:pt x="6692" y="7192"/>
                </a:cubicBezTo>
                <a:cubicBezTo>
                  <a:pt x="6692" y="7001"/>
                  <a:pt x="6656" y="6799"/>
                  <a:pt x="6596" y="6609"/>
                </a:cubicBezTo>
                <a:cubicBezTo>
                  <a:pt x="6239" y="5573"/>
                  <a:pt x="6430" y="4692"/>
                  <a:pt x="7084" y="4144"/>
                </a:cubicBezTo>
                <a:cubicBezTo>
                  <a:pt x="7352" y="3912"/>
                  <a:pt x="7686" y="3796"/>
                  <a:pt x="8019" y="3796"/>
                </a:cubicBezTo>
                <a:cubicBezTo>
                  <a:pt x="8352" y="3796"/>
                  <a:pt x="8686" y="3912"/>
                  <a:pt x="8954" y="4144"/>
                </a:cubicBezTo>
                <a:cubicBezTo>
                  <a:pt x="9585" y="4692"/>
                  <a:pt x="9787" y="5549"/>
                  <a:pt x="9430" y="6597"/>
                </a:cubicBezTo>
                <a:cubicBezTo>
                  <a:pt x="9370" y="6775"/>
                  <a:pt x="9323" y="6990"/>
                  <a:pt x="9323" y="7192"/>
                </a:cubicBezTo>
                <a:cubicBezTo>
                  <a:pt x="9323" y="7502"/>
                  <a:pt x="9394" y="7799"/>
                  <a:pt x="9561" y="8085"/>
                </a:cubicBezTo>
                <a:cubicBezTo>
                  <a:pt x="9704" y="8347"/>
                  <a:pt x="9930" y="8573"/>
                  <a:pt x="10216" y="8740"/>
                </a:cubicBezTo>
                <a:cubicBezTo>
                  <a:pt x="10478" y="8883"/>
                  <a:pt x="10775" y="8978"/>
                  <a:pt x="11109" y="8978"/>
                </a:cubicBezTo>
                <a:cubicBezTo>
                  <a:pt x="11418" y="8978"/>
                  <a:pt x="11716" y="8906"/>
                  <a:pt x="12002" y="8740"/>
                </a:cubicBezTo>
                <a:cubicBezTo>
                  <a:pt x="12264" y="8585"/>
                  <a:pt x="12490" y="8371"/>
                  <a:pt x="12657" y="8085"/>
                </a:cubicBezTo>
                <a:cubicBezTo>
                  <a:pt x="12799" y="7823"/>
                  <a:pt x="12895" y="7525"/>
                  <a:pt x="12895" y="7192"/>
                </a:cubicBezTo>
                <a:cubicBezTo>
                  <a:pt x="12895" y="6882"/>
                  <a:pt x="12823" y="6585"/>
                  <a:pt x="12657" y="6299"/>
                </a:cubicBezTo>
                <a:cubicBezTo>
                  <a:pt x="12502" y="6037"/>
                  <a:pt x="12287" y="5811"/>
                  <a:pt x="12002" y="5644"/>
                </a:cubicBezTo>
                <a:cubicBezTo>
                  <a:pt x="11835" y="5537"/>
                  <a:pt x="11645" y="5477"/>
                  <a:pt x="11454" y="5442"/>
                </a:cubicBezTo>
                <a:cubicBezTo>
                  <a:pt x="10359" y="5216"/>
                  <a:pt x="9704" y="4620"/>
                  <a:pt x="9549" y="3763"/>
                </a:cubicBezTo>
                <a:cubicBezTo>
                  <a:pt x="9430" y="3072"/>
                  <a:pt x="9811" y="2394"/>
                  <a:pt x="10478" y="2168"/>
                </a:cubicBezTo>
                <a:cubicBezTo>
                  <a:pt x="10688" y="2093"/>
                  <a:pt x="10901" y="2056"/>
                  <a:pt x="11112" y="2056"/>
                </a:cubicBezTo>
                <a:cubicBezTo>
                  <a:pt x="11714" y="2056"/>
                  <a:pt x="12310" y="2357"/>
                  <a:pt x="12847" y="2965"/>
                </a:cubicBezTo>
                <a:cubicBezTo>
                  <a:pt x="12978" y="3120"/>
                  <a:pt x="13133" y="3251"/>
                  <a:pt x="13311" y="3358"/>
                </a:cubicBezTo>
                <a:cubicBezTo>
                  <a:pt x="13573" y="3501"/>
                  <a:pt x="13871" y="3596"/>
                  <a:pt x="14204" y="3596"/>
                </a:cubicBezTo>
                <a:cubicBezTo>
                  <a:pt x="14514" y="3596"/>
                  <a:pt x="14812" y="3513"/>
                  <a:pt x="15097" y="3358"/>
                </a:cubicBezTo>
                <a:cubicBezTo>
                  <a:pt x="15359" y="3203"/>
                  <a:pt x="15585" y="2977"/>
                  <a:pt x="15752" y="2703"/>
                </a:cubicBezTo>
                <a:cubicBezTo>
                  <a:pt x="15895" y="2429"/>
                  <a:pt x="15990" y="2132"/>
                  <a:pt x="15990" y="1810"/>
                </a:cubicBezTo>
                <a:cubicBezTo>
                  <a:pt x="16002" y="1489"/>
                  <a:pt x="15931" y="1179"/>
                  <a:pt x="15764" y="894"/>
                </a:cubicBezTo>
                <a:cubicBezTo>
                  <a:pt x="15621" y="632"/>
                  <a:pt x="15395" y="405"/>
                  <a:pt x="15109" y="239"/>
                </a:cubicBezTo>
                <a:cubicBezTo>
                  <a:pt x="14847" y="96"/>
                  <a:pt x="14550" y="1"/>
                  <a:pt x="14216" y="1"/>
                </a:cubicBezTo>
                <a:cubicBezTo>
                  <a:pt x="13907" y="1"/>
                  <a:pt x="13609" y="84"/>
                  <a:pt x="13323" y="239"/>
                </a:cubicBezTo>
                <a:cubicBezTo>
                  <a:pt x="13157" y="346"/>
                  <a:pt x="13002" y="465"/>
                  <a:pt x="12859" y="620"/>
                </a:cubicBezTo>
                <a:cubicBezTo>
                  <a:pt x="12317" y="1233"/>
                  <a:pt x="11713" y="1539"/>
                  <a:pt x="11107" y="1539"/>
                </a:cubicBezTo>
                <a:cubicBezTo>
                  <a:pt x="10502" y="1539"/>
                  <a:pt x="9894" y="1233"/>
                  <a:pt x="9347" y="620"/>
                </a:cubicBezTo>
                <a:cubicBezTo>
                  <a:pt x="9216" y="465"/>
                  <a:pt x="9073" y="334"/>
                  <a:pt x="8894" y="239"/>
                </a:cubicBezTo>
                <a:cubicBezTo>
                  <a:pt x="8620" y="96"/>
                  <a:pt x="8323" y="1"/>
                  <a:pt x="8001" y="1"/>
                </a:cubicBezTo>
                <a:close/>
              </a:path>
            </a:pathLst>
          </a:custGeom>
          <a:solidFill>
            <a:srgbClr val="0A61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2" name="Google Shape;432;p34"/>
          <p:cNvGrpSpPr/>
          <p:nvPr/>
        </p:nvGrpSpPr>
        <p:grpSpPr>
          <a:xfrm>
            <a:off x="8595658" y="390532"/>
            <a:ext cx="228568" cy="209092"/>
            <a:chOff x="238125" y="2160750"/>
            <a:chExt cx="2022725" cy="1850375"/>
          </a:xfrm>
        </p:grpSpPr>
        <p:sp>
          <p:nvSpPr>
            <p:cNvPr id="433" name="Google Shape;433;p34"/>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434" name="Google Shape;434;p34"/>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 Five Node Center with text green">
  <p:cSld name="CUSTOM_4_1_1_1_1_1_1_2">
    <p:bg>
      <p:bgPr>
        <a:solidFill>
          <a:schemeClr val="accent3"/>
        </a:solidFill>
      </p:bgPr>
    </p:bg>
    <p:spTree>
      <p:nvGrpSpPr>
        <p:cNvPr id="435" name="Shape 435"/>
        <p:cNvGrpSpPr/>
        <p:nvPr/>
      </p:nvGrpSpPr>
      <p:grpSpPr>
        <a:xfrm>
          <a:off x="0" y="0"/>
          <a:ext cx="0" cy="0"/>
          <a:chOff x="0" y="0"/>
          <a:chExt cx="0" cy="0"/>
        </a:xfrm>
      </p:grpSpPr>
      <p:sp>
        <p:nvSpPr>
          <p:cNvPr id="436" name="Google Shape;436;p35"/>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181414"/>
              </a:buClr>
              <a:buSzPts val="2800"/>
              <a:buNone/>
              <a:defRPr>
                <a:solidFill>
                  <a:srgbClr val="181414"/>
                </a:solidFill>
              </a:defRPr>
            </a:lvl2pPr>
            <a:lvl3pPr lvl="2">
              <a:spcBef>
                <a:spcPts val="0"/>
              </a:spcBef>
              <a:spcAft>
                <a:spcPts val="0"/>
              </a:spcAft>
              <a:buClr>
                <a:srgbClr val="181414"/>
              </a:buClr>
              <a:buSzPts val="2800"/>
              <a:buNone/>
              <a:defRPr>
                <a:solidFill>
                  <a:srgbClr val="181414"/>
                </a:solidFill>
              </a:defRPr>
            </a:lvl3pPr>
            <a:lvl4pPr lvl="3">
              <a:spcBef>
                <a:spcPts val="0"/>
              </a:spcBef>
              <a:spcAft>
                <a:spcPts val="0"/>
              </a:spcAft>
              <a:buClr>
                <a:srgbClr val="181414"/>
              </a:buClr>
              <a:buSzPts val="2800"/>
              <a:buNone/>
              <a:defRPr>
                <a:solidFill>
                  <a:srgbClr val="181414"/>
                </a:solidFill>
              </a:defRPr>
            </a:lvl4pPr>
            <a:lvl5pPr lvl="4">
              <a:spcBef>
                <a:spcPts val="0"/>
              </a:spcBef>
              <a:spcAft>
                <a:spcPts val="0"/>
              </a:spcAft>
              <a:buClr>
                <a:srgbClr val="181414"/>
              </a:buClr>
              <a:buSzPts val="2800"/>
              <a:buNone/>
              <a:defRPr>
                <a:solidFill>
                  <a:srgbClr val="181414"/>
                </a:solidFill>
              </a:defRPr>
            </a:lvl5pPr>
            <a:lvl6pPr lvl="5">
              <a:spcBef>
                <a:spcPts val="0"/>
              </a:spcBef>
              <a:spcAft>
                <a:spcPts val="0"/>
              </a:spcAft>
              <a:buClr>
                <a:srgbClr val="181414"/>
              </a:buClr>
              <a:buSzPts val="2800"/>
              <a:buNone/>
              <a:defRPr>
                <a:solidFill>
                  <a:srgbClr val="181414"/>
                </a:solidFill>
              </a:defRPr>
            </a:lvl6pPr>
            <a:lvl7pPr lvl="6">
              <a:spcBef>
                <a:spcPts val="0"/>
              </a:spcBef>
              <a:spcAft>
                <a:spcPts val="0"/>
              </a:spcAft>
              <a:buClr>
                <a:srgbClr val="181414"/>
              </a:buClr>
              <a:buSzPts val="2800"/>
              <a:buNone/>
              <a:defRPr>
                <a:solidFill>
                  <a:srgbClr val="181414"/>
                </a:solidFill>
              </a:defRPr>
            </a:lvl7pPr>
            <a:lvl8pPr lvl="7">
              <a:spcBef>
                <a:spcPts val="0"/>
              </a:spcBef>
              <a:spcAft>
                <a:spcPts val="0"/>
              </a:spcAft>
              <a:buClr>
                <a:srgbClr val="181414"/>
              </a:buClr>
              <a:buSzPts val="2800"/>
              <a:buNone/>
              <a:defRPr>
                <a:solidFill>
                  <a:srgbClr val="181414"/>
                </a:solidFill>
              </a:defRPr>
            </a:lvl8pPr>
            <a:lvl9pPr lvl="8">
              <a:spcBef>
                <a:spcPts val="0"/>
              </a:spcBef>
              <a:spcAft>
                <a:spcPts val="0"/>
              </a:spcAft>
              <a:buClr>
                <a:srgbClr val="181414"/>
              </a:buClr>
              <a:buSzPts val="2800"/>
              <a:buNone/>
              <a:defRPr>
                <a:solidFill>
                  <a:srgbClr val="181414"/>
                </a:solidFill>
              </a:defRPr>
            </a:lvl9pPr>
          </a:lstStyle>
          <a:p/>
        </p:txBody>
      </p:sp>
      <p:sp>
        <p:nvSpPr>
          <p:cNvPr id="437" name="Google Shape;437;p35"/>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438" name="Google Shape;438;p35"/>
          <p:cNvSpPr txBox="1"/>
          <p:nvPr>
            <p:ph idx="2" type="title"/>
          </p:nvPr>
        </p:nvSpPr>
        <p:spPr>
          <a:xfrm>
            <a:off x="663725" y="1624728"/>
            <a:ext cx="1439100" cy="331800"/>
          </a:xfrm>
          <a:prstGeom prst="rect">
            <a:avLst/>
          </a:prstGeom>
        </p:spPr>
        <p:txBody>
          <a:bodyPr anchorCtr="0" anchor="t" bIns="0" lIns="0" spcFirstLastPara="1" rIns="0" wrap="square" tIns="0">
            <a:noAutofit/>
          </a:bodyPr>
          <a:lstStyle>
            <a:lvl1pPr lvl="0" algn="r">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lgn="r">
              <a:spcBef>
                <a:spcPts val="0"/>
              </a:spcBef>
              <a:spcAft>
                <a:spcPts val="0"/>
              </a:spcAft>
              <a:buClr>
                <a:srgbClr val="FFFFFF"/>
              </a:buClr>
              <a:buSzPts val="2800"/>
              <a:buNone/>
              <a:defRPr>
                <a:solidFill>
                  <a:srgbClr val="FFFFFF"/>
                </a:solidFill>
              </a:defRPr>
            </a:lvl2pPr>
            <a:lvl3pPr lvl="2" algn="r">
              <a:spcBef>
                <a:spcPts val="0"/>
              </a:spcBef>
              <a:spcAft>
                <a:spcPts val="0"/>
              </a:spcAft>
              <a:buClr>
                <a:srgbClr val="FFFFFF"/>
              </a:buClr>
              <a:buSzPts val="2800"/>
              <a:buNone/>
              <a:defRPr>
                <a:solidFill>
                  <a:srgbClr val="FFFFFF"/>
                </a:solidFill>
              </a:defRPr>
            </a:lvl3pPr>
            <a:lvl4pPr lvl="3" algn="r">
              <a:spcBef>
                <a:spcPts val="0"/>
              </a:spcBef>
              <a:spcAft>
                <a:spcPts val="0"/>
              </a:spcAft>
              <a:buClr>
                <a:srgbClr val="FFFFFF"/>
              </a:buClr>
              <a:buSzPts val="2800"/>
              <a:buNone/>
              <a:defRPr>
                <a:solidFill>
                  <a:srgbClr val="FFFFFF"/>
                </a:solidFill>
              </a:defRPr>
            </a:lvl4pPr>
            <a:lvl5pPr lvl="4" algn="r">
              <a:spcBef>
                <a:spcPts val="0"/>
              </a:spcBef>
              <a:spcAft>
                <a:spcPts val="0"/>
              </a:spcAft>
              <a:buClr>
                <a:srgbClr val="FFFFFF"/>
              </a:buClr>
              <a:buSzPts val="2800"/>
              <a:buNone/>
              <a:defRPr>
                <a:solidFill>
                  <a:srgbClr val="FFFFFF"/>
                </a:solidFill>
              </a:defRPr>
            </a:lvl5pPr>
            <a:lvl6pPr lvl="5" algn="r">
              <a:spcBef>
                <a:spcPts val="0"/>
              </a:spcBef>
              <a:spcAft>
                <a:spcPts val="0"/>
              </a:spcAft>
              <a:buClr>
                <a:srgbClr val="FFFFFF"/>
              </a:buClr>
              <a:buSzPts val="2800"/>
              <a:buNone/>
              <a:defRPr>
                <a:solidFill>
                  <a:srgbClr val="FFFFFF"/>
                </a:solidFill>
              </a:defRPr>
            </a:lvl6pPr>
            <a:lvl7pPr lvl="6" algn="r">
              <a:spcBef>
                <a:spcPts val="0"/>
              </a:spcBef>
              <a:spcAft>
                <a:spcPts val="0"/>
              </a:spcAft>
              <a:buClr>
                <a:srgbClr val="FFFFFF"/>
              </a:buClr>
              <a:buSzPts val="2800"/>
              <a:buNone/>
              <a:defRPr>
                <a:solidFill>
                  <a:srgbClr val="FFFFFF"/>
                </a:solidFill>
              </a:defRPr>
            </a:lvl7pPr>
            <a:lvl8pPr lvl="7" algn="r">
              <a:spcBef>
                <a:spcPts val="0"/>
              </a:spcBef>
              <a:spcAft>
                <a:spcPts val="0"/>
              </a:spcAft>
              <a:buClr>
                <a:srgbClr val="FFFFFF"/>
              </a:buClr>
              <a:buSzPts val="2800"/>
              <a:buNone/>
              <a:defRPr>
                <a:solidFill>
                  <a:srgbClr val="FFFFFF"/>
                </a:solidFill>
              </a:defRPr>
            </a:lvl8pPr>
            <a:lvl9pPr lvl="8" algn="r">
              <a:spcBef>
                <a:spcPts val="0"/>
              </a:spcBef>
              <a:spcAft>
                <a:spcPts val="0"/>
              </a:spcAft>
              <a:buClr>
                <a:srgbClr val="FFFFFF"/>
              </a:buClr>
              <a:buSzPts val="2800"/>
              <a:buNone/>
              <a:defRPr>
                <a:solidFill>
                  <a:srgbClr val="FFFFFF"/>
                </a:solidFill>
              </a:defRPr>
            </a:lvl9pPr>
          </a:lstStyle>
          <a:p/>
        </p:txBody>
      </p:sp>
      <p:sp>
        <p:nvSpPr>
          <p:cNvPr id="439" name="Google Shape;439;p35"/>
          <p:cNvSpPr txBox="1"/>
          <p:nvPr>
            <p:ph idx="3" type="title"/>
          </p:nvPr>
        </p:nvSpPr>
        <p:spPr>
          <a:xfrm>
            <a:off x="6999781" y="1624728"/>
            <a:ext cx="1439100" cy="3318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440" name="Google Shape;440;p35"/>
          <p:cNvSpPr txBox="1"/>
          <p:nvPr>
            <p:ph idx="4" type="title"/>
          </p:nvPr>
        </p:nvSpPr>
        <p:spPr>
          <a:xfrm>
            <a:off x="1540843" y="3340097"/>
            <a:ext cx="1439100" cy="331800"/>
          </a:xfrm>
          <a:prstGeom prst="rect">
            <a:avLst/>
          </a:prstGeom>
        </p:spPr>
        <p:txBody>
          <a:bodyPr anchorCtr="0" anchor="t" bIns="0" lIns="0" spcFirstLastPara="1" rIns="0" wrap="square" tIns="0">
            <a:noAutofit/>
          </a:bodyPr>
          <a:lstStyle>
            <a:lvl1pPr lvl="0" algn="r">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lgn="r">
              <a:spcBef>
                <a:spcPts val="0"/>
              </a:spcBef>
              <a:spcAft>
                <a:spcPts val="0"/>
              </a:spcAft>
              <a:buClr>
                <a:srgbClr val="FFFFFF"/>
              </a:buClr>
              <a:buSzPts val="2800"/>
              <a:buNone/>
              <a:defRPr>
                <a:solidFill>
                  <a:srgbClr val="FFFFFF"/>
                </a:solidFill>
              </a:defRPr>
            </a:lvl2pPr>
            <a:lvl3pPr lvl="2" algn="r">
              <a:spcBef>
                <a:spcPts val="0"/>
              </a:spcBef>
              <a:spcAft>
                <a:spcPts val="0"/>
              </a:spcAft>
              <a:buClr>
                <a:srgbClr val="FFFFFF"/>
              </a:buClr>
              <a:buSzPts val="2800"/>
              <a:buNone/>
              <a:defRPr>
                <a:solidFill>
                  <a:srgbClr val="FFFFFF"/>
                </a:solidFill>
              </a:defRPr>
            </a:lvl3pPr>
            <a:lvl4pPr lvl="3" algn="r">
              <a:spcBef>
                <a:spcPts val="0"/>
              </a:spcBef>
              <a:spcAft>
                <a:spcPts val="0"/>
              </a:spcAft>
              <a:buClr>
                <a:srgbClr val="FFFFFF"/>
              </a:buClr>
              <a:buSzPts val="2800"/>
              <a:buNone/>
              <a:defRPr>
                <a:solidFill>
                  <a:srgbClr val="FFFFFF"/>
                </a:solidFill>
              </a:defRPr>
            </a:lvl4pPr>
            <a:lvl5pPr lvl="4" algn="r">
              <a:spcBef>
                <a:spcPts val="0"/>
              </a:spcBef>
              <a:spcAft>
                <a:spcPts val="0"/>
              </a:spcAft>
              <a:buClr>
                <a:srgbClr val="FFFFFF"/>
              </a:buClr>
              <a:buSzPts val="2800"/>
              <a:buNone/>
              <a:defRPr>
                <a:solidFill>
                  <a:srgbClr val="FFFFFF"/>
                </a:solidFill>
              </a:defRPr>
            </a:lvl5pPr>
            <a:lvl6pPr lvl="5" algn="r">
              <a:spcBef>
                <a:spcPts val="0"/>
              </a:spcBef>
              <a:spcAft>
                <a:spcPts val="0"/>
              </a:spcAft>
              <a:buClr>
                <a:srgbClr val="FFFFFF"/>
              </a:buClr>
              <a:buSzPts val="2800"/>
              <a:buNone/>
              <a:defRPr>
                <a:solidFill>
                  <a:srgbClr val="FFFFFF"/>
                </a:solidFill>
              </a:defRPr>
            </a:lvl6pPr>
            <a:lvl7pPr lvl="6" algn="r">
              <a:spcBef>
                <a:spcPts val="0"/>
              </a:spcBef>
              <a:spcAft>
                <a:spcPts val="0"/>
              </a:spcAft>
              <a:buClr>
                <a:srgbClr val="FFFFFF"/>
              </a:buClr>
              <a:buSzPts val="2800"/>
              <a:buNone/>
              <a:defRPr>
                <a:solidFill>
                  <a:srgbClr val="FFFFFF"/>
                </a:solidFill>
              </a:defRPr>
            </a:lvl7pPr>
            <a:lvl8pPr lvl="7" algn="r">
              <a:spcBef>
                <a:spcPts val="0"/>
              </a:spcBef>
              <a:spcAft>
                <a:spcPts val="0"/>
              </a:spcAft>
              <a:buClr>
                <a:srgbClr val="FFFFFF"/>
              </a:buClr>
              <a:buSzPts val="2800"/>
              <a:buNone/>
              <a:defRPr>
                <a:solidFill>
                  <a:srgbClr val="FFFFFF"/>
                </a:solidFill>
              </a:defRPr>
            </a:lvl8pPr>
            <a:lvl9pPr lvl="8" algn="r">
              <a:spcBef>
                <a:spcPts val="0"/>
              </a:spcBef>
              <a:spcAft>
                <a:spcPts val="0"/>
              </a:spcAft>
              <a:buClr>
                <a:srgbClr val="FFFFFF"/>
              </a:buClr>
              <a:buSzPts val="2800"/>
              <a:buNone/>
              <a:defRPr>
                <a:solidFill>
                  <a:srgbClr val="FFFFFF"/>
                </a:solidFill>
              </a:defRPr>
            </a:lvl9pPr>
          </a:lstStyle>
          <a:p/>
        </p:txBody>
      </p:sp>
      <p:sp>
        <p:nvSpPr>
          <p:cNvPr id="441" name="Google Shape;441;p35"/>
          <p:cNvSpPr txBox="1"/>
          <p:nvPr>
            <p:ph idx="5" type="title"/>
          </p:nvPr>
        </p:nvSpPr>
        <p:spPr>
          <a:xfrm>
            <a:off x="6117825" y="3337560"/>
            <a:ext cx="1439100" cy="3318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442" name="Google Shape;442;p35"/>
          <p:cNvSpPr txBox="1"/>
          <p:nvPr>
            <p:ph idx="1" type="body"/>
          </p:nvPr>
        </p:nvSpPr>
        <p:spPr>
          <a:xfrm>
            <a:off x="365525" y="1859744"/>
            <a:ext cx="1737300" cy="548700"/>
          </a:xfrm>
          <a:prstGeom prst="rect">
            <a:avLst/>
          </a:prstGeom>
        </p:spPr>
        <p:txBody>
          <a:bodyPr anchorCtr="0" anchor="t" bIns="0" lIns="0" spcFirstLastPara="1" rIns="0" wrap="square" tIns="0">
            <a:noAutofit/>
          </a:bodyPr>
          <a:lstStyle>
            <a:lvl1pPr indent="-317500" lvl="0" marL="457200" algn="r">
              <a:spcBef>
                <a:spcPts val="0"/>
              </a:spcBef>
              <a:spcAft>
                <a:spcPts val="0"/>
              </a:spcAft>
              <a:buClr>
                <a:srgbClr val="FFFFFF"/>
              </a:buClr>
              <a:buSzPts val="1400"/>
              <a:buChar char="●"/>
              <a:defRPr>
                <a:solidFill>
                  <a:srgbClr val="FFFFFF"/>
                </a:solidFill>
              </a:defRPr>
            </a:lvl1pPr>
            <a:lvl2pPr indent="-317500" lvl="1" marL="914400" algn="r">
              <a:spcBef>
                <a:spcPts val="0"/>
              </a:spcBef>
              <a:spcAft>
                <a:spcPts val="0"/>
              </a:spcAft>
              <a:buClr>
                <a:srgbClr val="FFFFFF"/>
              </a:buClr>
              <a:buSzPts val="1400"/>
              <a:buChar char="﹣"/>
              <a:defRPr>
                <a:solidFill>
                  <a:srgbClr val="FFFFFF"/>
                </a:solidFill>
              </a:defRPr>
            </a:lvl2pPr>
            <a:lvl3pPr indent="-317500" lvl="2" marL="1371600" algn="r">
              <a:spcBef>
                <a:spcPts val="0"/>
              </a:spcBef>
              <a:spcAft>
                <a:spcPts val="0"/>
              </a:spcAft>
              <a:buClr>
                <a:srgbClr val="FFFFFF"/>
              </a:buClr>
              <a:buSzPts val="1400"/>
              <a:buChar char="﹣"/>
              <a:defRPr>
                <a:solidFill>
                  <a:srgbClr val="FFFFFF"/>
                </a:solidFill>
              </a:defRPr>
            </a:lvl3pPr>
            <a:lvl4pPr indent="-317500" lvl="3" marL="1828800" algn="r">
              <a:spcBef>
                <a:spcPts val="0"/>
              </a:spcBef>
              <a:spcAft>
                <a:spcPts val="0"/>
              </a:spcAft>
              <a:buClr>
                <a:srgbClr val="FFFFFF"/>
              </a:buClr>
              <a:buSzPts val="1400"/>
              <a:buChar char="﹣"/>
              <a:defRPr>
                <a:solidFill>
                  <a:srgbClr val="FFFFFF"/>
                </a:solidFill>
              </a:defRPr>
            </a:lvl4pPr>
            <a:lvl5pPr indent="-317500" lvl="4" marL="2286000" algn="r">
              <a:spcBef>
                <a:spcPts val="0"/>
              </a:spcBef>
              <a:spcAft>
                <a:spcPts val="0"/>
              </a:spcAft>
              <a:buClr>
                <a:srgbClr val="FFFFFF"/>
              </a:buClr>
              <a:buSzPts val="1400"/>
              <a:buChar char="﹣"/>
              <a:defRPr>
                <a:solidFill>
                  <a:srgbClr val="FFFFFF"/>
                </a:solidFill>
              </a:defRPr>
            </a:lvl5pPr>
            <a:lvl6pPr indent="-317500" lvl="5" marL="2743200" algn="r">
              <a:spcBef>
                <a:spcPts val="0"/>
              </a:spcBef>
              <a:spcAft>
                <a:spcPts val="0"/>
              </a:spcAft>
              <a:buClr>
                <a:srgbClr val="FFFFFF"/>
              </a:buClr>
              <a:buSzPts val="1400"/>
              <a:buChar char="﹣"/>
              <a:defRPr>
                <a:solidFill>
                  <a:srgbClr val="FFFFFF"/>
                </a:solidFill>
              </a:defRPr>
            </a:lvl6pPr>
            <a:lvl7pPr indent="-317500" lvl="6" marL="3200400" algn="r">
              <a:spcBef>
                <a:spcPts val="0"/>
              </a:spcBef>
              <a:spcAft>
                <a:spcPts val="0"/>
              </a:spcAft>
              <a:buClr>
                <a:srgbClr val="FFFFFF"/>
              </a:buClr>
              <a:buSzPts val="1400"/>
              <a:buChar char="﹣"/>
              <a:defRPr>
                <a:solidFill>
                  <a:srgbClr val="FFFFFF"/>
                </a:solidFill>
              </a:defRPr>
            </a:lvl7pPr>
            <a:lvl8pPr indent="-317500" lvl="7" marL="3657600" algn="r">
              <a:spcBef>
                <a:spcPts val="0"/>
              </a:spcBef>
              <a:spcAft>
                <a:spcPts val="0"/>
              </a:spcAft>
              <a:buClr>
                <a:srgbClr val="FFFFFF"/>
              </a:buClr>
              <a:buSzPts val="1400"/>
              <a:buChar char="﹣"/>
              <a:defRPr>
                <a:solidFill>
                  <a:srgbClr val="FFFFFF"/>
                </a:solidFill>
              </a:defRPr>
            </a:lvl8pPr>
            <a:lvl9pPr indent="-317500" lvl="8" marL="4114800" algn="r">
              <a:spcBef>
                <a:spcPts val="0"/>
              </a:spcBef>
              <a:spcAft>
                <a:spcPts val="0"/>
              </a:spcAft>
              <a:buClr>
                <a:srgbClr val="FFFFFF"/>
              </a:buClr>
              <a:buSzPts val="1400"/>
              <a:buChar char="﹣"/>
              <a:defRPr>
                <a:solidFill>
                  <a:srgbClr val="FFFFFF"/>
                </a:solidFill>
              </a:defRPr>
            </a:lvl9pPr>
          </a:lstStyle>
          <a:p/>
        </p:txBody>
      </p:sp>
      <p:sp>
        <p:nvSpPr>
          <p:cNvPr id="443" name="Google Shape;443;p35"/>
          <p:cNvSpPr txBox="1"/>
          <p:nvPr>
            <p:ph idx="6" type="body"/>
          </p:nvPr>
        </p:nvSpPr>
        <p:spPr>
          <a:xfrm>
            <a:off x="1242643" y="3566160"/>
            <a:ext cx="1737300" cy="548700"/>
          </a:xfrm>
          <a:prstGeom prst="rect">
            <a:avLst/>
          </a:prstGeom>
        </p:spPr>
        <p:txBody>
          <a:bodyPr anchorCtr="0" anchor="t" bIns="0" lIns="0" spcFirstLastPara="1" rIns="0" wrap="square" tIns="0">
            <a:noAutofit/>
          </a:bodyPr>
          <a:lstStyle>
            <a:lvl1pPr indent="-317500" lvl="0" marL="457200" algn="r">
              <a:spcBef>
                <a:spcPts val="0"/>
              </a:spcBef>
              <a:spcAft>
                <a:spcPts val="0"/>
              </a:spcAft>
              <a:buClr>
                <a:srgbClr val="FFFFFF"/>
              </a:buClr>
              <a:buSzPts val="1400"/>
              <a:buChar char="●"/>
              <a:defRPr>
                <a:solidFill>
                  <a:srgbClr val="FFFFFF"/>
                </a:solidFill>
              </a:defRPr>
            </a:lvl1pPr>
            <a:lvl2pPr indent="-317500" lvl="1" marL="914400" algn="r">
              <a:spcBef>
                <a:spcPts val="0"/>
              </a:spcBef>
              <a:spcAft>
                <a:spcPts val="0"/>
              </a:spcAft>
              <a:buClr>
                <a:srgbClr val="FFFFFF"/>
              </a:buClr>
              <a:buSzPts val="1400"/>
              <a:buChar char="﹣"/>
              <a:defRPr>
                <a:solidFill>
                  <a:srgbClr val="FFFFFF"/>
                </a:solidFill>
              </a:defRPr>
            </a:lvl2pPr>
            <a:lvl3pPr indent="-317500" lvl="2" marL="1371600" algn="r">
              <a:spcBef>
                <a:spcPts val="0"/>
              </a:spcBef>
              <a:spcAft>
                <a:spcPts val="0"/>
              </a:spcAft>
              <a:buClr>
                <a:srgbClr val="FFFFFF"/>
              </a:buClr>
              <a:buSzPts val="1400"/>
              <a:buChar char="﹣"/>
              <a:defRPr>
                <a:solidFill>
                  <a:srgbClr val="FFFFFF"/>
                </a:solidFill>
              </a:defRPr>
            </a:lvl3pPr>
            <a:lvl4pPr indent="-317500" lvl="3" marL="1828800" algn="r">
              <a:spcBef>
                <a:spcPts val="0"/>
              </a:spcBef>
              <a:spcAft>
                <a:spcPts val="0"/>
              </a:spcAft>
              <a:buClr>
                <a:srgbClr val="FFFFFF"/>
              </a:buClr>
              <a:buSzPts val="1400"/>
              <a:buChar char="﹣"/>
              <a:defRPr>
                <a:solidFill>
                  <a:srgbClr val="FFFFFF"/>
                </a:solidFill>
              </a:defRPr>
            </a:lvl4pPr>
            <a:lvl5pPr indent="-317500" lvl="4" marL="2286000" algn="r">
              <a:spcBef>
                <a:spcPts val="0"/>
              </a:spcBef>
              <a:spcAft>
                <a:spcPts val="0"/>
              </a:spcAft>
              <a:buClr>
                <a:srgbClr val="FFFFFF"/>
              </a:buClr>
              <a:buSzPts val="1400"/>
              <a:buChar char="﹣"/>
              <a:defRPr>
                <a:solidFill>
                  <a:srgbClr val="FFFFFF"/>
                </a:solidFill>
              </a:defRPr>
            </a:lvl5pPr>
            <a:lvl6pPr indent="-317500" lvl="5" marL="2743200" algn="r">
              <a:spcBef>
                <a:spcPts val="0"/>
              </a:spcBef>
              <a:spcAft>
                <a:spcPts val="0"/>
              </a:spcAft>
              <a:buClr>
                <a:srgbClr val="FFFFFF"/>
              </a:buClr>
              <a:buSzPts val="1400"/>
              <a:buChar char="﹣"/>
              <a:defRPr>
                <a:solidFill>
                  <a:srgbClr val="FFFFFF"/>
                </a:solidFill>
              </a:defRPr>
            </a:lvl6pPr>
            <a:lvl7pPr indent="-317500" lvl="6" marL="3200400" algn="r">
              <a:spcBef>
                <a:spcPts val="0"/>
              </a:spcBef>
              <a:spcAft>
                <a:spcPts val="0"/>
              </a:spcAft>
              <a:buClr>
                <a:srgbClr val="FFFFFF"/>
              </a:buClr>
              <a:buSzPts val="1400"/>
              <a:buChar char="﹣"/>
              <a:defRPr>
                <a:solidFill>
                  <a:srgbClr val="FFFFFF"/>
                </a:solidFill>
              </a:defRPr>
            </a:lvl7pPr>
            <a:lvl8pPr indent="-317500" lvl="7" marL="3657600" algn="r">
              <a:spcBef>
                <a:spcPts val="0"/>
              </a:spcBef>
              <a:spcAft>
                <a:spcPts val="0"/>
              </a:spcAft>
              <a:buClr>
                <a:srgbClr val="FFFFFF"/>
              </a:buClr>
              <a:buSzPts val="1400"/>
              <a:buChar char="﹣"/>
              <a:defRPr>
                <a:solidFill>
                  <a:srgbClr val="FFFFFF"/>
                </a:solidFill>
              </a:defRPr>
            </a:lvl8pPr>
            <a:lvl9pPr indent="-317500" lvl="8" marL="4114800" algn="r">
              <a:spcBef>
                <a:spcPts val="0"/>
              </a:spcBef>
              <a:spcAft>
                <a:spcPts val="0"/>
              </a:spcAft>
              <a:buClr>
                <a:srgbClr val="FFFFFF"/>
              </a:buClr>
              <a:buSzPts val="1400"/>
              <a:buChar char="﹣"/>
              <a:defRPr>
                <a:solidFill>
                  <a:srgbClr val="FFFFFF"/>
                </a:solidFill>
              </a:defRPr>
            </a:lvl9pPr>
          </a:lstStyle>
          <a:p/>
        </p:txBody>
      </p:sp>
      <p:sp>
        <p:nvSpPr>
          <p:cNvPr id="444" name="Google Shape;444;p35"/>
          <p:cNvSpPr txBox="1"/>
          <p:nvPr>
            <p:ph idx="7" type="body"/>
          </p:nvPr>
        </p:nvSpPr>
        <p:spPr>
          <a:xfrm>
            <a:off x="6999781" y="1859744"/>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45" name="Google Shape;445;p35"/>
          <p:cNvSpPr txBox="1"/>
          <p:nvPr>
            <p:ph idx="8" type="body"/>
          </p:nvPr>
        </p:nvSpPr>
        <p:spPr>
          <a:xfrm>
            <a:off x="6117825" y="3566160"/>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46" name="Google Shape;446;p35"/>
          <p:cNvSpPr/>
          <p:nvPr/>
        </p:nvSpPr>
        <p:spPr>
          <a:xfrm>
            <a:off x="2261926" y="1598945"/>
            <a:ext cx="4620146" cy="2591993"/>
          </a:xfrm>
          <a:custGeom>
            <a:rect b="b" l="l" r="r" t="t"/>
            <a:pathLst>
              <a:path extrusionOk="0" h="8978" w="16003">
                <a:moveTo>
                  <a:pt x="8001" y="1"/>
                </a:moveTo>
                <a:cubicBezTo>
                  <a:pt x="7680" y="1"/>
                  <a:pt x="7382" y="84"/>
                  <a:pt x="7108" y="239"/>
                </a:cubicBezTo>
                <a:cubicBezTo>
                  <a:pt x="6942" y="334"/>
                  <a:pt x="6775" y="465"/>
                  <a:pt x="6656" y="620"/>
                </a:cubicBezTo>
                <a:cubicBezTo>
                  <a:pt x="6113" y="1234"/>
                  <a:pt x="5504" y="1541"/>
                  <a:pt x="4895" y="1541"/>
                </a:cubicBezTo>
                <a:cubicBezTo>
                  <a:pt x="4289" y="1541"/>
                  <a:pt x="3684" y="1237"/>
                  <a:pt x="3143" y="632"/>
                </a:cubicBezTo>
                <a:cubicBezTo>
                  <a:pt x="3012" y="477"/>
                  <a:pt x="2858" y="346"/>
                  <a:pt x="2679" y="263"/>
                </a:cubicBezTo>
                <a:cubicBezTo>
                  <a:pt x="2417" y="108"/>
                  <a:pt x="2120" y="24"/>
                  <a:pt x="1786" y="24"/>
                </a:cubicBezTo>
                <a:cubicBezTo>
                  <a:pt x="1477" y="24"/>
                  <a:pt x="1179" y="96"/>
                  <a:pt x="893" y="263"/>
                </a:cubicBezTo>
                <a:cubicBezTo>
                  <a:pt x="631" y="405"/>
                  <a:pt x="405" y="632"/>
                  <a:pt x="238" y="917"/>
                </a:cubicBezTo>
                <a:cubicBezTo>
                  <a:pt x="95" y="1179"/>
                  <a:pt x="0" y="1477"/>
                  <a:pt x="0" y="1810"/>
                </a:cubicBezTo>
                <a:cubicBezTo>
                  <a:pt x="0" y="2120"/>
                  <a:pt x="84" y="2418"/>
                  <a:pt x="238" y="2703"/>
                </a:cubicBezTo>
                <a:cubicBezTo>
                  <a:pt x="393" y="2965"/>
                  <a:pt x="619" y="3191"/>
                  <a:pt x="893" y="3358"/>
                </a:cubicBezTo>
                <a:cubicBezTo>
                  <a:pt x="1167" y="3501"/>
                  <a:pt x="1465" y="3596"/>
                  <a:pt x="1786" y="3596"/>
                </a:cubicBezTo>
                <a:cubicBezTo>
                  <a:pt x="2108" y="3596"/>
                  <a:pt x="2405" y="3513"/>
                  <a:pt x="2679" y="3358"/>
                </a:cubicBezTo>
                <a:cubicBezTo>
                  <a:pt x="2846" y="3251"/>
                  <a:pt x="3012" y="3132"/>
                  <a:pt x="3143" y="2977"/>
                </a:cubicBezTo>
                <a:cubicBezTo>
                  <a:pt x="3686" y="2372"/>
                  <a:pt x="4302" y="2060"/>
                  <a:pt x="4912" y="2060"/>
                </a:cubicBezTo>
                <a:cubicBezTo>
                  <a:pt x="5118" y="2060"/>
                  <a:pt x="5323" y="2095"/>
                  <a:pt x="5525" y="2168"/>
                </a:cubicBezTo>
                <a:cubicBezTo>
                  <a:pt x="6191" y="2406"/>
                  <a:pt x="6596" y="3072"/>
                  <a:pt x="6465" y="3787"/>
                </a:cubicBezTo>
                <a:cubicBezTo>
                  <a:pt x="6299" y="4620"/>
                  <a:pt x="5644" y="5216"/>
                  <a:pt x="4572" y="5442"/>
                </a:cubicBezTo>
                <a:cubicBezTo>
                  <a:pt x="4382" y="5466"/>
                  <a:pt x="4191" y="5537"/>
                  <a:pt x="4013" y="5644"/>
                </a:cubicBezTo>
                <a:cubicBezTo>
                  <a:pt x="3739" y="5799"/>
                  <a:pt x="3513" y="6013"/>
                  <a:pt x="3358" y="6299"/>
                </a:cubicBezTo>
                <a:cubicBezTo>
                  <a:pt x="3203" y="6561"/>
                  <a:pt x="3120" y="6859"/>
                  <a:pt x="3120" y="7192"/>
                </a:cubicBezTo>
                <a:cubicBezTo>
                  <a:pt x="3120" y="7502"/>
                  <a:pt x="3191" y="7799"/>
                  <a:pt x="3358" y="8085"/>
                </a:cubicBezTo>
                <a:cubicBezTo>
                  <a:pt x="3501" y="8347"/>
                  <a:pt x="3727" y="8573"/>
                  <a:pt x="4013" y="8740"/>
                </a:cubicBezTo>
                <a:cubicBezTo>
                  <a:pt x="4275" y="8883"/>
                  <a:pt x="4572" y="8978"/>
                  <a:pt x="4906" y="8978"/>
                </a:cubicBezTo>
                <a:cubicBezTo>
                  <a:pt x="5215" y="8978"/>
                  <a:pt x="5513" y="8906"/>
                  <a:pt x="5799" y="8740"/>
                </a:cubicBezTo>
                <a:cubicBezTo>
                  <a:pt x="6060" y="8585"/>
                  <a:pt x="6287" y="8371"/>
                  <a:pt x="6453" y="8085"/>
                </a:cubicBezTo>
                <a:cubicBezTo>
                  <a:pt x="6596" y="7823"/>
                  <a:pt x="6692" y="7525"/>
                  <a:pt x="6692" y="7192"/>
                </a:cubicBezTo>
                <a:cubicBezTo>
                  <a:pt x="6692" y="7001"/>
                  <a:pt x="6656" y="6799"/>
                  <a:pt x="6596" y="6609"/>
                </a:cubicBezTo>
                <a:cubicBezTo>
                  <a:pt x="6239" y="5573"/>
                  <a:pt x="6430" y="4692"/>
                  <a:pt x="7084" y="4144"/>
                </a:cubicBezTo>
                <a:cubicBezTo>
                  <a:pt x="7352" y="3912"/>
                  <a:pt x="7686" y="3796"/>
                  <a:pt x="8019" y="3796"/>
                </a:cubicBezTo>
                <a:cubicBezTo>
                  <a:pt x="8352" y="3796"/>
                  <a:pt x="8686" y="3912"/>
                  <a:pt x="8954" y="4144"/>
                </a:cubicBezTo>
                <a:cubicBezTo>
                  <a:pt x="9585" y="4692"/>
                  <a:pt x="9787" y="5549"/>
                  <a:pt x="9430" y="6597"/>
                </a:cubicBezTo>
                <a:cubicBezTo>
                  <a:pt x="9370" y="6775"/>
                  <a:pt x="9323" y="6990"/>
                  <a:pt x="9323" y="7192"/>
                </a:cubicBezTo>
                <a:cubicBezTo>
                  <a:pt x="9323" y="7502"/>
                  <a:pt x="9394" y="7799"/>
                  <a:pt x="9561" y="8085"/>
                </a:cubicBezTo>
                <a:cubicBezTo>
                  <a:pt x="9704" y="8347"/>
                  <a:pt x="9930" y="8573"/>
                  <a:pt x="10216" y="8740"/>
                </a:cubicBezTo>
                <a:cubicBezTo>
                  <a:pt x="10478" y="8883"/>
                  <a:pt x="10775" y="8978"/>
                  <a:pt x="11109" y="8978"/>
                </a:cubicBezTo>
                <a:cubicBezTo>
                  <a:pt x="11418" y="8978"/>
                  <a:pt x="11716" y="8906"/>
                  <a:pt x="12002" y="8740"/>
                </a:cubicBezTo>
                <a:cubicBezTo>
                  <a:pt x="12264" y="8585"/>
                  <a:pt x="12490" y="8371"/>
                  <a:pt x="12657" y="8085"/>
                </a:cubicBezTo>
                <a:cubicBezTo>
                  <a:pt x="12799" y="7823"/>
                  <a:pt x="12895" y="7525"/>
                  <a:pt x="12895" y="7192"/>
                </a:cubicBezTo>
                <a:cubicBezTo>
                  <a:pt x="12895" y="6882"/>
                  <a:pt x="12823" y="6585"/>
                  <a:pt x="12657" y="6299"/>
                </a:cubicBezTo>
                <a:cubicBezTo>
                  <a:pt x="12502" y="6037"/>
                  <a:pt x="12287" y="5811"/>
                  <a:pt x="12002" y="5644"/>
                </a:cubicBezTo>
                <a:cubicBezTo>
                  <a:pt x="11835" y="5537"/>
                  <a:pt x="11645" y="5477"/>
                  <a:pt x="11454" y="5442"/>
                </a:cubicBezTo>
                <a:cubicBezTo>
                  <a:pt x="10359" y="5216"/>
                  <a:pt x="9704" y="4620"/>
                  <a:pt x="9549" y="3763"/>
                </a:cubicBezTo>
                <a:cubicBezTo>
                  <a:pt x="9430" y="3072"/>
                  <a:pt x="9811" y="2394"/>
                  <a:pt x="10478" y="2168"/>
                </a:cubicBezTo>
                <a:cubicBezTo>
                  <a:pt x="10688" y="2093"/>
                  <a:pt x="10901" y="2056"/>
                  <a:pt x="11112" y="2056"/>
                </a:cubicBezTo>
                <a:cubicBezTo>
                  <a:pt x="11714" y="2056"/>
                  <a:pt x="12310" y="2357"/>
                  <a:pt x="12847" y="2965"/>
                </a:cubicBezTo>
                <a:cubicBezTo>
                  <a:pt x="12978" y="3120"/>
                  <a:pt x="13133" y="3251"/>
                  <a:pt x="13311" y="3358"/>
                </a:cubicBezTo>
                <a:cubicBezTo>
                  <a:pt x="13573" y="3501"/>
                  <a:pt x="13871" y="3596"/>
                  <a:pt x="14204" y="3596"/>
                </a:cubicBezTo>
                <a:cubicBezTo>
                  <a:pt x="14514" y="3596"/>
                  <a:pt x="14812" y="3513"/>
                  <a:pt x="15097" y="3358"/>
                </a:cubicBezTo>
                <a:cubicBezTo>
                  <a:pt x="15359" y="3203"/>
                  <a:pt x="15585" y="2977"/>
                  <a:pt x="15752" y="2703"/>
                </a:cubicBezTo>
                <a:cubicBezTo>
                  <a:pt x="15895" y="2429"/>
                  <a:pt x="15990" y="2132"/>
                  <a:pt x="15990" y="1810"/>
                </a:cubicBezTo>
                <a:cubicBezTo>
                  <a:pt x="16002" y="1489"/>
                  <a:pt x="15931" y="1179"/>
                  <a:pt x="15764" y="894"/>
                </a:cubicBezTo>
                <a:cubicBezTo>
                  <a:pt x="15621" y="632"/>
                  <a:pt x="15395" y="405"/>
                  <a:pt x="15109" y="239"/>
                </a:cubicBezTo>
                <a:cubicBezTo>
                  <a:pt x="14847" y="96"/>
                  <a:pt x="14550" y="1"/>
                  <a:pt x="14216" y="1"/>
                </a:cubicBezTo>
                <a:cubicBezTo>
                  <a:pt x="13907" y="1"/>
                  <a:pt x="13609" y="84"/>
                  <a:pt x="13323" y="239"/>
                </a:cubicBezTo>
                <a:cubicBezTo>
                  <a:pt x="13157" y="346"/>
                  <a:pt x="13002" y="465"/>
                  <a:pt x="12859" y="620"/>
                </a:cubicBezTo>
                <a:cubicBezTo>
                  <a:pt x="12317" y="1233"/>
                  <a:pt x="11713" y="1539"/>
                  <a:pt x="11107" y="1539"/>
                </a:cubicBezTo>
                <a:cubicBezTo>
                  <a:pt x="10502" y="1539"/>
                  <a:pt x="9894" y="1233"/>
                  <a:pt x="9347" y="620"/>
                </a:cubicBezTo>
                <a:cubicBezTo>
                  <a:pt x="9216" y="465"/>
                  <a:pt x="9073" y="334"/>
                  <a:pt x="8894" y="239"/>
                </a:cubicBezTo>
                <a:cubicBezTo>
                  <a:pt x="8620" y="96"/>
                  <a:pt x="8323" y="1"/>
                  <a:pt x="8001" y="1"/>
                </a:cubicBezTo>
                <a:close/>
              </a:path>
            </a:pathLst>
          </a:custGeom>
          <a:solidFill>
            <a:srgbClr val="FFC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7" name="Google Shape;447;p35"/>
          <p:cNvGrpSpPr/>
          <p:nvPr/>
        </p:nvGrpSpPr>
        <p:grpSpPr>
          <a:xfrm>
            <a:off x="8595658" y="390532"/>
            <a:ext cx="228568" cy="209092"/>
            <a:chOff x="238125" y="2160750"/>
            <a:chExt cx="2022725" cy="1850375"/>
          </a:xfrm>
        </p:grpSpPr>
        <p:sp>
          <p:nvSpPr>
            <p:cNvPr id="448" name="Google Shape;448;p35"/>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449" name="Google Shape;449;p35"/>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 Five Node Center with text blue">
  <p:cSld name="CUSTOM_4_1_1_1_1_1_1_1_2">
    <p:bg>
      <p:bgPr>
        <a:solidFill>
          <a:schemeClr val="accent2"/>
        </a:solidFill>
      </p:bgPr>
    </p:bg>
    <p:spTree>
      <p:nvGrpSpPr>
        <p:cNvPr id="450" name="Shape 450"/>
        <p:cNvGrpSpPr/>
        <p:nvPr/>
      </p:nvGrpSpPr>
      <p:grpSpPr>
        <a:xfrm>
          <a:off x="0" y="0"/>
          <a:ext cx="0" cy="0"/>
          <a:chOff x="0" y="0"/>
          <a:chExt cx="0" cy="0"/>
        </a:xfrm>
      </p:grpSpPr>
      <p:sp>
        <p:nvSpPr>
          <p:cNvPr id="451" name="Google Shape;451;p36"/>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181414"/>
              </a:buClr>
              <a:buSzPts val="2800"/>
              <a:buNone/>
              <a:defRPr>
                <a:solidFill>
                  <a:srgbClr val="181414"/>
                </a:solidFill>
              </a:defRPr>
            </a:lvl2pPr>
            <a:lvl3pPr lvl="2">
              <a:spcBef>
                <a:spcPts val="0"/>
              </a:spcBef>
              <a:spcAft>
                <a:spcPts val="0"/>
              </a:spcAft>
              <a:buClr>
                <a:srgbClr val="181414"/>
              </a:buClr>
              <a:buSzPts val="2800"/>
              <a:buNone/>
              <a:defRPr>
                <a:solidFill>
                  <a:srgbClr val="181414"/>
                </a:solidFill>
              </a:defRPr>
            </a:lvl3pPr>
            <a:lvl4pPr lvl="3">
              <a:spcBef>
                <a:spcPts val="0"/>
              </a:spcBef>
              <a:spcAft>
                <a:spcPts val="0"/>
              </a:spcAft>
              <a:buClr>
                <a:srgbClr val="181414"/>
              </a:buClr>
              <a:buSzPts val="2800"/>
              <a:buNone/>
              <a:defRPr>
                <a:solidFill>
                  <a:srgbClr val="181414"/>
                </a:solidFill>
              </a:defRPr>
            </a:lvl4pPr>
            <a:lvl5pPr lvl="4">
              <a:spcBef>
                <a:spcPts val="0"/>
              </a:spcBef>
              <a:spcAft>
                <a:spcPts val="0"/>
              </a:spcAft>
              <a:buClr>
                <a:srgbClr val="181414"/>
              </a:buClr>
              <a:buSzPts val="2800"/>
              <a:buNone/>
              <a:defRPr>
                <a:solidFill>
                  <a:srgbClr val="181414"/>
                </a:solidFill>
              </a:defRPr>
            </a:lvl5pPr>
            <a:lvl6pPr lvl="5">
              <a:spcBef>
                <a:spcPts val="0"/>
              </a:spcBef>
              <a:spcAft>
                <a:spcPts val="0"/>
              </a:spcAft>
              <a:buClr>
                <a:srgbClr val="181414"/>
              </a:buClr>
              <a:buSzPts val="2800"/>
              <a:buNone/>
              <a:defRPr>
                <a:solidFill>
                  <a:srgbClr val="181414"/>
                </a:solidFill>
              </a:defRPr>
            </a:lvl6pPr>
            <a:lvl7pPr lvl="6">
              <a:spcBef>
                <a:spcPts val="0"/>
              </a:spcBef>
              <a:spcAft>
                <a:spcPts val="0"/>
              </a:spcAft>
              <a:buClr>
                <a:srgbClr val="181414"/>
              </a:buClr>
              <a:buSzPts val="2800"/>
              <a:buNone/>
              <a:defRPr>
                <a:solidFill>
                  <a:srgbClr val="181414"/>
                </a:solidFill>
              </a:defRPr>
            </a:lvl7pPr>
            <a:lvl8pPr lvl="7">
              <a:spcBef>
                <a:spcPts val="0"/>
              </a:spcBef>
              <a:spcAft>
                <a:spcPts val="0"/>
              </a:spcAft>
              <a:buClr>
                <a:srgbClr val="181414"/>
              </a:buClr>
              <a:buSzPts val="2800"/>
              <a:buNone/>
              <a:defRPr>
                <a:solidFill>
                  <a:srgbClr val="181414"/>
                </a:solidFill>
              </a:defRPr>
            </a:lvl8pPr>
            <a:lvl9pPr lvl="8">
              <a:spcBef>
                <a:spcPts val="0"/>
              </a:spcBef>
              <a:spcAft>
                <a:spcPts val="0"/>
              </a:spcAft>
              <a:buClr>
                <a:srgbClr val="181414"/>
              </a:buClr>
              <a:buSzPts val="2800"/>
              <a:buNone/>
              <a:defRPr>
                <a:solidFill>
                  <a:srgbClr val="181414"/>
                </a:solidFill>
              </a:defRPr>
            </a:lvl9pPr>
          </a:lstStyle>
          <a:p/>
        </p:txBody>
      </p:sp>
      <p:sp>
        <p:nvSpPr>
          <p:cNvPr id="452" name="Google Shape;452;p36"/>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453" name="Google Shape;453;p36"/>
          <p:cNvSpPr txBox="1"/>
          <p:nvPr>
            <p:ph idx="2" type="title"/>
          </p:nvPr>
        </p:nvSpPr>
        <p:spPr>
          <a:xfrm>
            <a:off x="663725" y="1624728"/>
            <a:ext cx="1439100" cy="331800"/>
          </a:xfrm>
          <a:prstGeom prst="rect">
            <a:avLst/>
          </a:prstGeom>
        </p:spPr>
        <p:txBody>
          <a:bodyPr anchorCtr="0" anchor="t" bIns="0" lIns="0" spcFirstLastPara="1" rIns="0" wrap="square" tIns="0">
            <a:noAutofit/>
          </a:bodyPr>
          <a:lstStyle>
            <a:lvl1pPr lvl="0" algn="r">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lgn="r">
              <a:spcBef>
                <a:spcPts val="0"/>
              </a:spcBef>
              <a:spcAft>
                <a:spcPts val="0"/>
              </a:spcAft>
              <a:buClr>
                <a:srgbClr val="FFFFFF"/>
              </a:buClr>
              <a:buSzPts val="2800"/>
              <a:buNone/>
              <a:defRPr>
                <a:solidFill>
                  <a:srgbClr val="FFFFFF"/>
                </a:solidFill>
              </a:defRPr>
            </a:lvl2pPr>
            <a:lvl3pPr lvl="2" algn="r">
              <a:spcBef>
                <a:spcPts val="0"/>
              </a:spcBef>
              <a:spcAft>
                <a:spcPts val="0"/>
              </a:spcAft>
              <a:buClr>
                <a:srgbClr val="FFFFFF"/>
              </a:buClr>
              <a:buSzPts val="2800"/>
              <a:buNone/>
              <a:defRPr>
                <a:solidFill>
                  <a:srgbClr val="FFFFFF"/>
                </a:solidFill>
              </a:defRPr>
            </a:lvl3pPr>
            <a:lvl4pPr lvl="3" algn="r">
              <a:spcBef>
                <a:spcPts val="0"/>
              </a:spcBef>
              <a:spcAft>
                <a:spcPts val="0"/>
              </a:spcAft>
              <a:buClr>
                <a:srgbClr val="FFFFFF"/>
              </a:buClr>
              <a:buSzPts val="2800"/>
              <a:buNone/>
              <a:defRPr>
                <a:solidFill>
                  <a:srgbClr val="FFFFFF"/>
                </a:solidFill>
              </a:defRPr>
            </a:lvl4pPr>
            <a:lvl5pPr lvl="4" algn="r">
              <a:spcBef>
                <a:spcPts val="0"/>
              </a:spcBef>
              <a:spcAft>
                <a:spcPts val="0"/>
              </a:spcAft>
              <a:buClr>
                <a:srgbClr val="FFFFFF"/>
              </a:buClr>
              <a:buSzPts val="2800"/>
              <a:buNone/>
              <a:defRPr>
                <a:solidFill>
                  <a:srgbClr val="FFFFFF"/>
                </a:solidFill>
              </a:defRPr>
            </a:lvl5pPr>
            <a:lvl6pPr lvl="5" algn="r">
              <a:spcBef>
                <a:spcPts val="0"/>
              </a:spcBef>
              <a:spcAft>
                <a:spcPts val="0"/>
              </a:spcAft>
              <a:buClr>
                <a:srgbClr val="FFFFFF"/>
              </a:buClr>
              <a:buSzPts val="2800"/>
              <a:buNone/>
              <a:defRPr>
                <a:solidFill>
                  <a:srgbClr val="FFFFFF"/>
                </a:solidFill>
              </a:defRPr>
            </a:lvl6pPr>
            <a:lvl7pPr lvl="6" algn="r">
              <a:spcBef>
                <a:spcPts val="0"/>
              </a:spcBef>
              <a:spcAft>
                <a:spcPts val="0"/>
              </a:spcAft>
              <a:buClr>
                <a:srgbClr val="FFFFFF"/>
              </a:buClr>
              <a:buSzPts val="2800"/>
              <a:buNone/>
              <a:defRPr>
                <a:solidFill>
                  <a:srgbClr val="FFFFFF"/>
                </a:solidFill>
              </a:defRPr>
            </a:lvl7pPr>
            <a:lvl8pPr lvl="7" algn="r">
              <a:spcBef>
                <a:spcPts val="0"/>
              </a:spcBef>
              <a:spcAft>
                <a:spcPts val="0"/>
              </a:spcAft>
              <a:buClr>
                <a:srgbClr val="FFFFFF"/>
              </a:buClr>
              <a:buSzPts val="2800"/>
              <a:buNone/>
              <a:defRPr>
                <a:solidFill>
                  <a:srgbClr val="FFFFFF"/>
                </a:solidFill>
              </a:defRPr>
            </a:lvl8pPr>
            <a:lvl9pPr lvl="8" algn="r">
              <a:spcBef>
                <a:spcPts val="0"/>
              </a:spcBef>
              <a:spcAft>
                <a:spcPts val="0"/>
              </a:spcAft>
              <a:buClr>
                <a:srgbClr val="FFFFFF"/>
              </a:buClr>
              <a:buSzPts val="2800"/>
              <a:buNone/>
              <a:defRPr>
                <a:solidFill>
                  <a:srgbClr val="FFFFFF"/>
                </a:solidFill>
              </a:defRPr>
            </a:lvl9pPr>
          </a:lstStyle>
          <a:p/>
        </p:txBody>
      </p:sp>
      <p:sp>
        <p:nvSpPr>
          <p:cNvPr id="454" name="Google Shape;454;p36"/>
          <p:cNvSpPr txBox="1"/>
          <p:nvPr>
            <p:ph idx="3" type="title"/>
          </p:nvPr>
        </p:nvSpPr>
        <p:spPr>
          <a:xfrm>
            <a:off x="6999781" y="1624728"/>
            <a:ext cx="1439100" cy="3318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455" name="Google Shape;455;p36"/>
          <p:cNvSpPr txBox="1"/>
          <p:nvPr>
            <p:ph idx="4" type="title"/>
          </p:nvPr>
        </p:nvSpPr>
        <p:spPr>
          <a:xfrm>
            <a:off x="1540843" y="3340097"/>
            <a:ext cx="1439100" cy="331800"/>
          </a:xfrm>
          <a:prstGeom prst="rect">
            <a:avLst/>
          </a:prstGeom>
        </p:spPr>
        <p:txBody>
          <a:bodyPr anchorCtr="0" anchor="t" bIns="0" lIns="0" spcFirstLastPara="1" rIns="0" wrap="square" tIns="0">
            <a:noAutofit/>
          </a:bodyPr>
          <a:lstStyle>
            <a:lvl1pPr lvl="0" algn="r">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lgn="r">
              <a:spcBef>
                <a:spcPts val="0"/>
              </a:spcBef>
              <a:spcAft>
                <a:spcPts val="0"/>
              </a:spcAft>
              <a:buClr>
                <a:srgbClr val="FFFFFF"/>
              </a:buClr>
              <a:buSzPts val="2800"/>
              <a:buNone/>
              <a:defRPr>
                <a:solidFill>
                  <a:srgbClr val="FFFFFF"/>
                </a:solidFill>
              </a:defRPr>
            </a:lvl2pPr>
            <a:lvl3pPr lvl="2" algn="r">
              <a:spcBef>
                <a:spcPts val="0"/>
              </a:spcBef>
              <a:spcAft>
                <a:spcPts val="0"/>
              </a:spcAft>
              <a:buClr>
                <a:srgbClr val="FFFFFF"/>
              </a:buClr>
              <a:buSzPts val="2800"/>
              <a:buNone/>
              <a:defRPr>
                <a:solidFill>
                  <a:srgbClr val="FFFFFF"/>
                </a:solidFill>
              </a:defRPr>
            </a:lvl3pPr>
            <a:lvl4pPr lvl="3" algn="r">
              <a:spcBef>
                <a:spcPts val="0"/>
              </a:spcBef>
              <a:spcAft>
                <a:spcPts val="0"/>
              </a:spcAft>
              <a:buClr>
                <a:srgbClr val="FFFFFF"/>
              </a:buClr>
              <a:buSzPts val="2800"/>
              <a:buNone/>
              <a:defRPr>
                <a:solidFill>
                  <a:srgbClr val="FFFFFF"/>
                </a:solidFill>
              </a:defRPr>
            </a:lvl4pPr>
            <a:lvl5pPr lvl="4" algn="r">
              <a:spcBef>
                <a:spcPts val="0"/>
              </a:spcBef>
              <a:spcAft>
                <a:spcPts val="0"/>
              </a:spcAft>
              <a:buClr>
                <a:srgbClr val="FFFFFF"/>
              </a:buClr>
              <a:buSzPts val="2800"/>
              <a:buNone/>
              <a:defRPr>
                <a:solidFill>
                  <a:srgbClr val="FFFFFF"/>
                </a:solidFill>
              </a:defRPr>
            </a:lvl5pPr>
            <a:lvl6pPr lvl="5" algn="r">
              <a:spcBef>
                <a:spcPts val="0"/>
              </a:spcBef>
              <a:spcAft>
                <a:spcPts val="0"/>
              </a:spcAft>
              <a:buClr>
                <a:srgbClr val="FFFFFF"/>
              </a:buClr>
              <a:buSzPts val="2800"/>
              <a:buNone/>
              <a:defRPr>
                <a:solidFill>
                  <a:srgbClr val="FFFFFF"/>
                </a:solidFill>
              </a:defRPr>
            </a:lvl6pPr>
            <a:lvl7pPr lvl="6" algn="r">
              <a:spcBef>
                <a:spcPts val="0"/>
              </a:spcBef>
              <a:spcAft>
                <a:spcPts val="0"/>
              </a:spcAft>
              <a:buClr>
                <a:srgbClr val="FFFFFF"/>
              </a:buClr>
              <a:buSzPts val="2800"/>
              <a:buNone/>
              <a:defRPr>
                <a:solidFill>
                  <a:srgbClr val="FFFFFF"/>
                </a:solidFill>
              </a:defRPr>
            </a:lvl7pPr>
            <a:lvl8pPr lvl="7" algn="r">
              <a:spcBef>
                <a:spcPts val="0"/>
              </a:spcBef>
              <a:spcAft>
                <a:spcPts val="0"/>
              </a:spcAft>
              <a:buClr>
                <a:srgbClr val="FFFFFF"/>
              </a:buClr>
              <a:buSzPts val="2800"/>
              <a:buNone/>
              <a:defRPr>
                <a:solidFill>
                  <a:srgbClr val="FFFFFF"/>
                </a:solidFill>
              </a:defRPr>
            </a:lvl8pPr>
            <a:lvl9pPr lvl="8" algn="r">
              <a:spcBef>
                <a:spcPts val="0"/>
              </a:spcBef>
              <a:spcAft>
                <a:spcPts val="0"/>
              </a:spcAft>
              <a:buClr>
                <a:srgbClr val="FFFFFF"/>
              </a:buClr>
              <a:buSzPts val="2800"/>
              <a:buNone/>
              <a:defRPr>
                <a:solidFill>
                  <a:srgbClr val="FFFFFF"/>
                </a:solidFill>
              </a:defRPr>
            </a:lvl9pPr>
          </a:lstStyle>
          <a:p/>
        </p:txBody>
      </p:sp>
      <p:sp>
        <p:nvSpPr>
          <p:cNvPr id="456" name="Google Shape;456;p36"/>
          <p:cNvSpPr txBox="1"/>
          <p:nvPr>
            <p:ph idx="5" type="title"/>
          </p:nvPr>
        </p:nvSpPr>
        <p:spPr>
          <a:xfrm>
            <a:off x="6117825" y="3337560"/>
            <a:ext cx="1439100" cy="3318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457" name="Google Shape;457;p36"/>
          <p:cNvSpPr txBox="1"/>
          <p:nvPr>
            <p:ph idx="1" type="body"/>
          </p:nvPr>
        </p:nvSpPr>
        <p:spPr>
          <a:xfrm>
            <a:off x="365525" y="1859744"/>
            <a:ext cx="1737300" cy="548700"/>
          </a:xfrm>
          <a:prstGeom prst="rect">
            <a:avLst/>
          </a:prstGeom>
        </p:spPr>
        <p:txBody>
          <a:bodyPr anchorCtr="0" anchor="t" bIns="0" lIns="0" spcFirstLastPara="1" rIns="0" wrap="square" tIns="0">
            <a:noAutofit/>
          </a:bodyPr>
          <a:lstStyle>
            <a:lvl1pPr indent="-317500" lvl="0" marL="457200" algn="r">
              <a:spcBef>
                <a:spcPts val="0"/>
              </a:spcBef>
              <a:spcAft>
                <a:spcPts val="0"/>
              </a:spcAft>
              <a:buClr>
                <a:srgbClr val="FFFFFF"/>
              </a:buClr>
              <a:buSzPts val="1400"/>
              <a:buChar char="●"/>
              <a:defRPr>
                <a:solidFill>
                  <a:srgbClr val="FFFFFF"/>
                </a:solidFill>
              </a:defRPr>
            </a:lvl1pPr>
            <a:lvl2pPr indent="-317500" lvl="1" marL="914400" algn="r">
              <a:spcBef>
                <a:spcPts val="0"/>
              </a:spcBef>
              <a:spcAft>
                <a:spcPts val="0"/>
              </a:spcAft>
              <a:buClr>
                <a:srgbClr val="FFFFFF"/>
              </a:buClr>
              <a:buSzPts val="1400"/>
              <a:buChar char="﹣"/>
              <a:defRPr>
                <a:solidFill>
                  <a:srgbClr val="FFFFFF"/>
                </a:solidFill>
              </a:defRPr>
            </a:lvl2pPr>
            <a:lvl3pPr indent="-317500" lvl="2" marL="1371600" algn="r">
              <a:spcBef>
                <a:spcPts val="0"/>
              </a:spcBef>
              <a:spcAft>
                <a:spcPts val="0"/>
              </a:spcAft>
              <a:buClr>
                <a:srgbClr val="FFFFFF"/>
              </a:buClr>
              <a:buSzPts val="1400"/>
              <a:buChar char="﹣"/>
              <a:defRPr>
                <a:solidFill>
                  <a:srgbClr val="FFFFFF"/>
                </a:solidFill>
              </a:defRPr>
            </a:lvl3pPr>
            <a:lvl4pPr indent="-317500" lvl="3" marL="1828800" algn="r">
              <a:spcBef>
                <a:spcPts val="0"/>
              </a:spcBef>
              <a:spcAft>
                <a:spcPts val="0"/>
              </a:spcAft>
              <a:buClr>
                <a:srgbClr val="FFFFFF"/>
              </a:buClr>
              <a:buSzPts val="1400"/>
              <a:buChar char="﹣"/>
              <a:defRPr>
                <a:solidFill>
                  <a:srgbClr val="FFFFFF"/>
                </a:solidFill>
              </a:defRPr>
            </a:lvl4pPr>
            <a:lvl5pPr indent="-317500" lvl="4" marL="2286000" algn="r">
              <a:spcBef>
                <a:spcPts val="0"/>
              </a:spcBef>
              <a:spcAft>
                <a:spcPts val="0"/>
              </a:spcAft>
              <a:buClr>
                <a:srgbClr val="FFFFFF"/>
              </a:buClr>
              <a:buSzPts val="1400"/>
              <a:buChar char="﹣"/>
              <a:defRPr>
                <a:solidFill>
                  <a:srgbClr val="FFFFFF"/>
                </a:solidFill>
              </a:defRPr>
            </a:lvl5pPr>
            <a:lvl6pPr indent="-317500" lvl="5" marL="2743200" algn="r">
              <a:spcBef>
                <a:spcPts val="0"/>
              </a:spcBef>
              <a:spcAft>
                <a:spcPts val="0"/>
              </a:spcAft>
              <a:buClr>
                <a:srgbClr val="FFFFFF"/>
              </a:buClr>
              <a:buSzPts val="1400"/>
              <a:buChar char="﹣"/>
              <a:defRPr>
                <a:solidFill>
                  <a:srgbClr val="FFFFFF"/>
                </a:solidFill>
              </a:defRPr>
            </a:lvl6pPr>
            <a:lvl7pPr indent="-317500" lvl="6" marL="3200400" algn="r">
              <a:spcBef>
                <a:spcPts val="0"/>
              </a:spcBef>
              <a:spcAft>
                <a:spcPts val="0"/>
              </a:spcAft>
              <a:buClr>
                <a:srgbClr val="FFFFFF"/>
              </a:buClr>
              <a:buSzPts val="1400"/>
              <a:buChar char="﹣"/>
              <a:defRPr>
                <a:solidFill>
                  <a:srgbClr val="FFFFFF"/>
                </a:solidFill>
              </a:defRPr>
            </a:lvl7pPr>
            <a:lvl8pPr indent="-317500" lvl="7" marL="3657600" algn="r">
              <a:spcBef>
                <a:spcPts val="0"/>
              </a:spcBef>
              <a:spcAft>
                <a:spcPts val="0"/>
              </a:spcAft>
              <a:buClr>
                <a:srgbClr val="FFFFFF"/>
              </a:buClr>
              <a:buSzPts val="1400"/>
              <a:buChar char="﹣"/>
              <a:defRPr>
                <a:solidFill>
                  <a:srgbClr val="FFFFFF"/>
                </a:solidFill>
              </a:defRPr>
            </a:lvl8pPr>
            <a:lvl9pPr indent="-317500" lvl="8" marL="4114800" algn="r">
              <a:spcBef>
                <a:spcPts val="0"/>
              </a:spcBef>
              <a:spcAft>
                <a:spcPts val="0"/>
              </a:spcAft>
              <a:buClr>
                <a:srgbClr val="FFFFFF"/>
              </a:buClr>
              <a:buSzPts val="1400"/>
              <a:buChar char="﹣"/>
              <a:defRPr>
                <a:solidFill>
                  <a:srgbClr val="FFFFFF"/>
                </a:solidFill>
              </a:defRPr>
            </a:lvl9pPr>
          </a:lstStyle>
          <a:p/>
        </p:txBody>
      </p:sp>
      <p:sp>
        <p:nvSpPr>
          <p:cNvPr id="458" name="Google Shape;458;p36"/>
          <p:cNvSpPr txBox="1"/>
          <p:nvPr>
            <p:ph idx="6" type="body"/>
          </p:nvPr>
        </p:nvSpPr>
        <p:spPr>
          <a:xfrm>
            <a:off x="1242643" y="3566160"/>
            <a:ext cx="1737300" cy="548700"/>
          </a:xfrm>
          <a:prstGeom prst="rect">
            <a:avLst/>
          </a:prstGeom>
        </p:spPr>
        <p:txBody>
          <a:bodyPr anchorCtr="0" anchor="t" bIns="0" lIns="0" spcFirstLastPara="1" rIns="0" wrap="square" tIns="0">
            <a:noAutofit/>
          </a:bodyPr>
          <a:lstStyle>
            <a:lvl1pPr indent="-317500" lvl="0" marL="457200" algn="r">
              <a:spcBef>
                <a:spcPts val="0"/>
              </a:spcBef>
              <a:spcAft>
                <a:spcPts val="0"/>
              </a:spcAft>
              <a:buClr>
                <a:srgbClr val="FFFFFF"/>
              </a:buClr>
              <a:buSzPts val="1400"/>
              <a:buChar char="●"/>
              <a:defRPr>
                <a:solidFill>
                  <a:srgbClr val="FFFFFF"/>
                </a:solidFill>
              </a:defRPr>
            </a:lvl1pPr>
            <a:lvl2pPr indent="-317500" lvl="1" marL="914400" algn="r">
              <a:spcBef>
                <a:spcPts val="0"/>
              </a:spcBef>
              <a:spcAft>
                <a:spcPts val="0"/>
              </a:spcAft>
              <a:buClr>
                <a:srgbClr val="FFFFFF"/>
              </a:buClr>
              <a:buSzPts val="1400"/>
              <a:buChar char="﹣"/>
              <a:defRPr>
                <a:solidFill>
                  <a:srgbClr val="FFFFFF"/>
                </a:solidFill>
              </a:defRPr>
            </a:lvl2pPr>
            <a:lvl3pPr indent="-317500" lvl="2" marL="1371600" algn="r">
              <a:spcBef>
                <a:spcPts val="0"/>
              </a:spcBef>
              <a:spcAft>
                <a:spcPts val="0"/>
              </a:spcAft>
              <a:buClr>
                <a:srgbClr val="FFFFFF"/>
              </a:buClr>
              <a:buSzPts val="1400"/>
              <a:buChar char="﹣"/>
              <a:defRPr>
                <a:solidFill>
                  <a:srgbClr val="FFFFFF"/>
                </a:solidFill>
              </a:defRPr>
            </a:lvl3pPr>
            <a:lvl4pPr indent="-317500" lvl="3" marL="1828800" algn="r">
              <a:spcBef>
                <a:spcPts val="0"/>
              </a:spcBef>
              <a:spcAft>
                <a:spcPts val="0"/>
              </a:spcAft>
              <a:buClr>
                <a:srgbClr val="FFFFFF"/>
              </a:buClr>
              <a:buSzPts val="1400"/>
              <a:buChar char="﹣"/>
              <a:defRPr>
                <a:solidFill>
                  <a:srgbClr val="FFFFFF"/>
                </a:solidFill>
              </a:defRPr>
            </a:lvl4pPr>
            <a:lvl5pPr indent="-317500" lvl="4" marL="2286000" algn="r">
              <a:spcBef>
                <a:spcPts val="0"/>
              </a:spcBef>
              <a:spcAft>
                <a:spcPts val="0"/>
              </a:spcAft>
              <a:buClr>
                <a:srgbClr val="FFFFFF"/>
              </a:buClr>
              <a:buSzPts val="1400"/>
              <a:buChar char="﹣"/>
              <a:defRPr>
                <a:solidFill>
                  <a:srgbClr val="FFFFFF"/>
                </a:solidFill>
              </a:defRPr>
            </a:lvl5pPr>
            <a:lvl6pPr indent="-317500" lvl="5" marL="2743200" algn="r">
              <a:spcBef>
                <a:spcPts val="0"/>
              </a:spcBef>
              <a:spcAft>
                <a:spcPts val="0"/>
              </a:spcAft>
              <a:buClr>
                <a:srgbClr val="FFFFFF"/>
              </a:buClr>
              <a:buSzPts val="1400"/>
              <a:buChar char="﹣"/>
              <a:defRPr>
                <a:solidFill>
                  <a:srgbClr val="FFFFFF"/>
                </a:solidFill>
              </a:defRPr>
            </a:lvl6pPr>
            <a:lvl7pPr indent="-317500" lvl="6" marL="3200400" algn="r">
              <a:spcBef>
                <a:spcPts val="0"/>
              </a:spcBef>
              <a:spcAft>
                <a:spcPts val="0"/>
              </a:spcAft>
              <a:buClr>
                <a:srgbClr val="FFFFFF"/>
              </a:buClr>
              <a:buSzPts val="1400"/>
              <a:buChar char="﹣"/>
              <a:defRPr>
                <a:solidFill>
                  <a:srgbClr val="FFFFFF"/>
                </a:solidFill>
              </a:defRPr>
            </a:lvl7pPr>
            <a:lvl8pPr indent="-317500" lvl="7" marL="3657600" algn="r">
              <a:spcBef>
                <a:spcPts val="0"/>
              </a:spcBef>
              <a:spcAft>
                <a:spcPts val="0"/>
              </a:spcAft>
              <a:buClr>
                <a:srgbClr val="FFFFFF"/>
              </a:buClr>
              <a:buSzPts val="1400"/>
              <a:buChar char="﹣"/>
              <a:defRPr>
                <a:solidFill>
                  <a:srgbClr val="FFFFFF"/>
                </a:solidFill>
              </a:defRPr>
            </a:lvl8pPr>
            <a:lvl9pPr indent="-317500" lvl="8" marL="4114800" algn="r">
              <a:spcBef>
                <a:spcPts val="0"/>
              </a:spcBef>
              <a:spcAft>
                <a:spcPts val="0"/>
              </a:spcAft>
              <a:buClr>
                <a:srgbClr val="FFFFFF"/>
              </a:buClr>
              <a:buSzPts val="1400"/>
              <a:buChar char="﹣"/>
              <a:defRPr>
                <a:solidFill>
                  <a:srgbClr val="FFFFFF"/>
                </a:solidFill>
              </a:defRPr>
            </a:lvl9pPr>
          </a:lstStyle>
          <a:p/>
        </p:txBody>
      </p:sp>
      <p:sp>
        <p:nvSpPr>
          <p:cNvPr id="459" name="Google Shape;459;p36"/>
          <p:cNvSpPr txBox="1"/>
          <p:nvPr>
            <p:ph idx="7" type="body"/>
          </p:nvPr>
        </p:nvSpPr>
        <p:spPr>
          <a:xfrm>
            <a:off x="6999781" y="1859744"/>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60" name="Google Shape;460;p36"/>
          <p:cNvSpPr txBox="1"/>
          <p:nvPr>
            <p:ph idx="8" type="body"/>
          </p:nvPr>
        </p:nvSpPr>
        <p:spPr>
          <a:xfrm>
            <a:off x="6117825" y="3566160"/>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61" name="Google Shape;461;p36"/>
          <p:cNvSpPr/>
          <p:nvPr/>
        </p:nvSpPr>
        <p:spPr>
          <a:xfrm>
            <a:off x="2261926" y="1598945"/>
            <a:ext cx="4620146" cy="2591993"/>
          </a:xfrm>
          <a:custGeom>
            <a:rect b="b" l="l" r="r" t="t"/>
            <a:pathLst>
              <a:path extrusionOk="0" h="8978" w="16003">
                <a:moveTo>
                  <a:pt x="8001" y="1"/>
                </a:moveTo>
                <a:cubicBezTo>
                  <a:pt x="7680" y="1"/>
                  <a:pt x="7382" y="84"/>
                  <a:pt x="7108" y="239"/>
                </a:cubicBezTo>
                <a:cubicBezTo>
                  <a:pt x="6942" y="334"/>
                  <a:pt x="6775" y="465"/>
                  <a:pt x="6656" y="620"/>
                </a:cubicBezTo>
                <a:cubicBezTo>
                  <a:pt x="6113" y="1234"/>
                  <a:pt x="5504" y="1541"/>
                  <a:pt x="4895" y="1541"/>
                </a:cubicBezTo>
                <a:cubicBezTo>
                  <a:pt x="4289" y="1541"/>
                  <a:pt x="3684" y="1237"/>
                  <a:pt x="3143" y="632"/>
                </a:cubicBezTo>
                <a:cubicBezTo>
                  <a:pt x="3012" y="477"/>
                  <a:pt x="2858" y="346"/>
                  <a:pt x="2679" y="263"/>
                </a:cubicBezTo>
                <a:cubicBezTo>
                  <a:pt x="2417" y="108"/>
                  <a:pt x="2120" y="24"/>
                  <a:pt x="1786" y="24"/>
                </a:cubicBezTo>
                <a:cubicBezTo>
                  <a:pt x="1477" y="24"/>
                  <a:pt x="1179" y="96"/>
                  <a:pt x="893" y="263"/>
                </a:cubicBezTo>
                <a:cubicBezTo>
                  <a:pt x="631" y="405"/>
                  <a:pt x="405" y="632"/>
                  <a:pt x="238" y="917"/>
                </a:cubicBezTo>
                <a:cubicBezTo>
                  <a:pt x="95" y="1179"/>
                  <a:pt x="0" y="1477"/>
                  <a:pt x="0" y="1810"/>
                </a:cubicBezTo>
                <a:cubicBezTo>
                  <a:pt x="0" y="2120"/>
                  <a:pt x="84" y="2418"/>
                  <a:pt x="238" y="2703"/>
                </a:cubicBezTo>
                <a:cubicBezTo>
                  <a:pt x="393" y="2965"/>
                  <a:pt x="619" y="3191"/>
                  <a:pt x="893" y="3358"/>
                </a:cubicBezTo>
                <a:cubicBezTo>
                  <a:pt x="1167" y="3501"/>
                  <a:pt x="1465" y="3596"/>
                  <a:pt x="1786" y="3596"/>
                </a:cubicBezTo>
                <a:cubicBezTo>
                  <a:pt x="2108" y="3596"/>
                  <a:pt x="2405" y="3513"/>
                  <a:pt x="2679" y="3358"/>
                </a:cubicBezTo>
                <a:cubicBezTo>
                  <a:pt x="2846" y="3251"/>
                  <a:pt x="3012" y="3132"/>
                  <a:pt x="3143" y="2977"/>
                </a:cubicBezTo>
                <a:cubicBezTo>
                  <a:pt x="3686" y="2372"/>
                  <a:pt x="4302" y="2060"/>
                  <a:pt x="4912" y="2060"/>
                </a:cubicBezTo>
                <a:cubicBezTo>
                  <a:pt x="5118" y="2060"/>
                  <a:pt x="5323" y="2095"/>
                  <a:pt x="5525" y="2168"/>
                </a:cubicBezTo>
                <a:cubicBezTo>
                  <a:pt x="6191" y="2406"/>
                  <a:pt x="6596" y="3072"/>
                  <a:pt x="6465" y="3787"/>
                </a:cubicBezTo>
                <a:cubicBezTo>
                  <a:pt x="6299" y="4620"/>
                  <a:pt x="5644" y="5216"/>
                  <a:pt x="4572" y="5442"/>
                </a:cubicBezTo>
                <a:cubicBezTo>
                  <a:pt x="4382" y="5466"/>
                  <a:pt x="4191" y="5537"/>
                  <a:pt x="4013" y="5644"/>
                </a:cubicBezTo>
                <a:cubicBezTo>
                  <a:pt x="3739" y="5799"/>
                  <a:pt x="3513" y="6013"/>
                  <a:pt x="3358" y="6299"/>
                </a:cubicBezTo>
                <a:cubicBezTo>
                  <a:pt x="3203" y="6561"/>
                  <a:pt x="3120" y="6859"/>
                  <a:pt x="3120" y="7192"/>
                </a:cubicBezTo>
                <a:cubicBezTo>
                  <a:pt x="3120" y="7502"/>
                  <a:pt x="3191" y="7799"/>
                  <a:pt x="3358" y="8085"/>
                </a:cubicBezTo>
                <a:cubicBezTo>
                  <a:pt x="3501" y="8347"/>
                  <a:pt x="3727" y="8573"/>
                  <a:pt x="4013" y="8740"/>
                </a:cubicBezTo>
                <a:cubicBezTo>
                  <a:pt x="4275" y="8883"/>
                  <a:pt x="4572" y="8978"/>
                  <a:pt x="4906" y="8978"/>
                </a:cubicBezTo>
                <a:cubicBezTo>
                  <a:pt x="5215" y="8978"/>
                  <a:pt x="5513" y="8906"/>
                  <a:pt x="5799" y="8740"/>
                </a:cubicBezTo>
                <a:cubicBezTo>
                  <a:pt x="6060" y="8585"/>
                  <a:pt x="6287" y="8371"/>
                  <a:pt x="6453" y="8085"/>
                </a:cubicBezTo>
                <a:cubicBezTo>
                  <a:pt x="6596" y="7823"/>
                  <a:pt x="6692" y="7525"/>
                  <a:pt x="6692" y="7192"/>
                </a:cubicBezTo>
                <a:cubicBezTo>
                  <a:pt x="6692" y="7001"/>
                  <a:pt x="6656" y="6799"/>
                  <a:pt x="6596" y="6609"/>
                </a:cubicBezTo>
                <a:cubicBezTo>
                  <a:pt x="6239" y="5573"/>
                  <a:pt x="6430" y="4692"/>
                  <a:pt x="7084" y="4144"/>
                </a:cubicBezTo>
                <a:cubicBezTo>
                  <a:pt x="7352" y="3912"/>
                  <a:pt x="7686" y="3796"/>
                  <a:pt x="8019" y="3796"/>
                </a:cubicBezTo>
                <a:cubicBezTo>
                  <a:pt x="8352" y="3796"/>
                  <a:pt x="8686" y="3912"/>
                  <a:pt x="8954" y="4144"/>
                </a:cubicBezTo>
                <a:cubicBezTo>
                  <a:pt x="9585" y="4692"/>
                  <a:pt x="9787" y="5549"/>
                  <a:pt x="9430" y="6597"/>
                </a:cubicBezTo>
                <a:cubicBezTo>
                  <a:pt x="9370" y="6775"/>
                  <a:pt x="9323" y="6990"/>
                  <a:pt x="9323" y="7192"/>
                </a:cubicBezTo>
                <a:cubicBezTo>
                  <a:pt x="9323" y="7502"/>
                  <a:pt x="9394" y="7799"/>
                  <a:pt x="9561" y="8085"/>
                </a:cubicBezTo>
                <a:cubicBezTo>
                  <a:pt x="9704" y="8347"/>
                  <a:pt x="9930" y="8573"/>
                  <a:pt x="10216" y="8740"/>
                </a:cubicBezTo>
                <a:cubicBezTo>
                  <a:pt x="10478" y="8883"/>
                  <a:pt x="10775" y="8978"/>
                  <a:pt x="11109" y="8978"/>
                </a:cubicBezTo>
                <a:cubicBezTo>
                  <a:pt x="11418" y="8978"/>
                  <a:pt x="11716" y="8906"/>
                  <a:pt x="12002" y="8740"/>
                </a:cubicBezTo>
                <a:cubicBezTo>
                  <a:pt x="12264" y="8585"/>
                  <a:pt x="12490" y="8371"/>
                  <a:pt x="12657" y="8085"/>
                </a:cubicBezTo>
                <a:cubicBezTo>
                  <a:pt x="12799" y="7823"/>
                  <a:pt x="12895" y="7525"/>
                  <a:pt x="12895" y="7192"/>
                </a:cubicBezTo>
                <a:cubicBezTo>
                  <a:pt x="12895" y="6882"/>
                  <a:pt x="12823" y="6585"/>
                  <a:pt x="12657" y="6299"/>
                </a:cubicBezTo>
                <a:cubicBezTo>
                  <a:pt x="12502" y="6037"/>
                  <a:pt x="12287" y="5811"/>
                  <a:pt x="12002" y="5644"/>
                </a:cubicBezTo>
                <a:cubicBezTo>
                  <a:pt x="11835" y="5537"/>
                  <a:pt x="11645" y="5477"/>
                  <a:pt x="11454" y="5442"/>
                </a:cubicBezTo>
                <a:cubicBezTo>
                  <a:pt x="10359" y="5216"/>
                  <a:pt x="9704" y="4620"/>
                  <a:pt x="9549" y="3763"/>
                </a:cubicBezTo>
                <a:cubicBezTo>
                  <a:pt x="9430" y="3072"/>
                  <a:pt x="9811" y="2394"/>
                  <a:pt x="10478" y="2168"/>
                </a:cubicBezTo>
                <a:cubicBezTo>
                  <a:pt x="10688" y="2093"/>
                  <a:pt x="10901" y="2056"/>
                  <a:pt x="11112" y="2056"/>
                </a:cubicBezTo>
                <a:cubicBezTo>
                  <a:pt x="11714" y="2056"/>
                  <a:pt x="12310" y="2357"/>
                  <a:pt x="12847" y="2965"/>
                </a:cubicBezTo>
                <a:cubicBezTo>
                  <a:pt x="12978" y="3120"/>
                  <a:pt x="13133" y="3251"/>
                  <a:pt x="13311" y="3358"/>
                </a:cubicBezTo>
                <a:cubicBezTo>
                  <a:pt x="13573" y="3501"/>
                  <a:pt x="13871" y="3596"/>
                  <a:pt x="14204" y="3596"/>
                </a:cubicBezTo>
                <a:cubicBezTo>
                  <a:pt x="14514" y="3596"/>
                  <a:pt x="14812" y="3513"/>
                  <a:pt x="15097" y="3358"/>
                </a:cubicBezTo>
                <a:cubicBezTo>
                  <a:pt x="15359" y="3203"/>
                  <a:pt x="15585" y="2977"/>
                  <a:pt x="15752" y="2703"/>
                </a:cubicBezTo>
                <a:cubicBezTo>
                  <a:pt x="15895" y="2429"/>
                  <a:pt x="15990" y="2132"/>
                  <a:pt x="15990" y="1810"/>
                </a:cubicBezTo>
                <a:cubicBezTo>
                  <a:pt x="16002" y="1489"/>
                  <a:pt x="15931" y="1179"/>
                  <a:pt x="15764" y="894"/>
                </a:cubicBezTo>
                <a:cubicBezTo>
                  <a:pt x="15621" y="632"/>
                  <a:pt x="15395" y="405"/>
                  <a:pt x="15109" y="239"/>
                </a:cubicBezTo>
                <a:cubicBezTo>
                  <a:pt x="14847" y="96"/>
                  <a:pt x="14550" y="1"/>
                  <a:pt x="14216" y="1"/>
                </a:cubicBezTo>
                <a:cubicBezTo>
                  <a:pt x="13907" y="1"/>
                  <a:pt x="13609" y="84"/>
                  <a:pt x="13323" y="239"/>
                </a:cubicBezTo>
                <a:cubicBezTo>
                  <a:pt x="13157" y="346"/>
                  <a:pt x="13002" y="465"/>
                  <a:pt x="12859" y="620"/>
                </a:cubicBezTo>
                <a:cubicBezTo>
                  <a:pt x="12317" y="1233"/>
                  <a:pt x="11713" y="1539"/>
                  <a:pt x="11107" y="1539"/>
                </a:cubicBezTo>
                <a:cubicBezTo>
                  <a:pt x="10502" y="1539"/>
                  <a:pt x="9894" y="1233"/>
                  <a:pt x="9347" y="620"/>
                </a:cubicBezTo>
                <a:cubicBezTo>
                  <a:pt x="9216" y="465"/>
                  <a:pt x="9073" y="334"/>
                  <a:pt x="8894" y="239"/>
                </a:cubicBezTo>
                <a:cubicBezTo>
                  <a:pt x="8620" y="96"/>
                  <a:pt x="8323" y="1"/>
                  <a:pt x="80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2" name="Google Shape;462;p36"/>
          <p:cNvGrpSpPr/>
          <p:nvPr/>
        </p:nvGrpSpPr>
        <p:grpSpPr>
          <a:xfrm>
            <a:off x="8595658" y="390532"/>
            <a:ext cx="228568" cy="209092"/>
            <a:chOff x="238125" y="2160750"/>
            <a:chExt cx="2022725" cy="1850375"/>
          </a:xfrm>
        </p:grpSpPr>
        <p:sp>
          <p:nvSpPr>
            <p:cNvPr id="463" name="Google Shape;463;p36"/>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464" name="Google Shape;464;p36"/>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 Three Circles with Text">
  <p:cSld name="CUSTOM_4_1_1_1_1_1_1_1_1_2">
    <p:bg>
      <p:bgPr>
        <a:solidFill>
          <a:schemeClr val="accent2"/>
        </a:solidFill>
      </p:bgPr>
    </p:bg>
    <p:spTree>
      <p:nvGrpSpPr>
        <p:cNvPr id="465" name="Shape 465"/>
        <p:cNvGrpSpPr/>
        <p:nvPr/>
      </p:nvGrpSpPr>
      <p:grpSpPr>
        <a:xfrm>
          <a:off x="0" y="0"/>
          <a:ext cx="0" cy="0"/>
          <a:chOff x="0" y="0"/>
          <a:chExt cx="0" cy="0"/>
        </a:xfrm>
      </p:grpSpPr>
      <p:sp>
        <p:nvSpPr>
          <p:cNvPr id="466" name="Google Shape;466;p37"/>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181414"/>
              </a:buClr>
              <a:buSzPts val="2800"/>
              <a:buNone/>
              <a:defRPr>
                <a:solidFill>
                  <a:srgbClr val="181414"/>
                </a:solidFill>
              </a:defRPr>
            </a:lvl2pPr>
            <a:lvl3pPr lvl="2">
              <a:spcBef>
                <a:spcPts val="0"/>
              </a:spcBef>
              <a:spcAft>
                <a:spcPts val="0"/>
              </a:spcAft>
              <a:buClr>
                <a:srgbClr val="181414"/>
              </a:buClr>
              <a:buSzPts val="2800"/>
              <a:buNone/>
              <a:defRPr>
                <a:solidFill>
                  <a:srgbClr val="181414"/>
                </a:solidFill>
              </a:defRPr>
            </a:lvl3pPr>
            <a:lvl4pPr lvl="3">
              <a:spcBef>
                <a:spcPts val="0"/>
              </a:spcBef>
              <a:spcAft>
                <a:spcPts val="0"/>
              </a:spcAft>
              <a:buClr>
                <a:srgbClr val="181414"/>
              </a:buClr>
              <a:buSzPts val="2800"/>
              <a:buNone/>
              <a:defRPr>
                <a:solidFill>
                  <a:srgbClr val="181414"/>
                </a:solidFill>
              </a:defRPr>
            </a:lvl4pPr>
            <a:lvl5pPr lvl="4">
              <a:spcBef>
                <a:spcPts val="0"/>
              </a:spcBef>
              <a:spcAft>
                <a:spcPts val="0"/>
              </a:spcAft>
              <a:buClr>
                <a:srgbClr val="181414"/>
              </a:buClr>
              <a:buSzPts val="2800"/>
              <a:buNone/>
              <a:defRPr>
                <a:solidFill>
                  <a:srgbClr val="181414"/>
                </a:solidFill>
              </a:defRPr>
            </a:lvl5pPr>
            <a:lvl6pPr lvl="5">
              <a:spcBef>
                <a:spcPts val="0"/>
              </a:spcBef>
              <a:spcAft>
                <a:spcPts val="0"/>
              </a:spcAft>
              <a:buClr>
                <a:srgbClr val="181414"/>
              </a:buClr>
              <a:buSzPts val="2800"/>
              <a:buNone/>
              <a:defRPr>
                <a:solidFill>
                  <a:srgbClr val="181414"/>
                </a:solidFill>
              </a:defRPr>
            </a:lvl6pPr>
            <a:lvl7pPr lvl="6">
              <a:spcBef>
                <a:spcPts val="0"/>
              </a:spcBef>
              <a:spcAft>
                <a:spcPts val="0"/>
              </a:spcAft>
              <a:buClr>
                <a:srgbClr val="181414"/>
              </a:buClr>
              <a:buSzPts val="2800"/>
              <a:buNone/>
              <a:defRPr>
                <a:solidFill>
                  <a:srgbClr val="181414"/>
                </a:solidFill>
              </a:defRPr>
            </a:lvl7pPr>
            <a:lvl8pPr lvl="7">
              <a:spcBef>
                <a:spcPts val="0"/>
              </a:spcBef>
              <a:spcAft>
                <a:spcPts val="0"/>
              </a:spcAft>
              <a:buClr>
                <a:srgbClr val="181414"/>
              </a:buClr>
              <a:buSzPts val="2800"/>
              <a:buNone/>
              <a:defRPr>
                <a:solidFill>
                  <a:srgbClr val="181414"/>
                </a:solidFill>
              </a:defRPr>
            </a:lvl8pPr>
            <a:lvl9pPr lvl="8">
              <a:spcBef>
                <a:spcPts val="0"/>
              </a:spcBef>
              <a:spcAft>
                <a:spcPts val="0"/>
              </a:spcAft>
              <a:buClr>
                <a:srgbClr val="181414"/>
              </a:buClr>
              <a:buSzPts val="2800"/>
              <a:buNone/>
              <a:defRPr>
                <a:solidFill>
                  <a:srgbClr val="181414"/>
                </a:solidFill>
              </a:defRPr>
            </a:lvl9pPr>
          </a:lstStyle>
          <a:p/>
        </p:txBody>
      </p:sp>
      <p:sp>
        <p:nvSpPr>
          <p:cNvPr id="467" name="Google Shape;467;p37"/>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468" name="Google Shape;468;p37"/>
          <p:cNvSpPr txBox="1"/>
          <p:nvPr>
            <p:ph idx="2" type="title"/>
          </p:nvPr>
        </p:nvSpPr>
        <p:spPr>
          <a:xfrm>
            <a:off x="1252728" y="3108960"/>
            <a:ext cx="1719000" cy="3318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469" name="Google Shape;469;p37"/>
          <p:cNvSpPr txBox="1"/>
          <p:nvPr>
            <p:ph idx="3" type="title"/>
          </p:nvPr>
        </p:nvSpPr>
        <p:spPr>
          <a:xfrm>
            <a:off x="6492240" y="3124028"/>
            <a:ext cx="1719000" cy="3318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470" name="Google Shape;470;p37"/>
          <p:cNvSpPr txBox="1"/>
          <p:nvPr>
            <p:ph idx="4" type="title"/>
          </p:nvPr>
        </p:nvSpPr>
        <p:spPr>
          <a:xfrm>
            <a:off x="3867912" y="3108960"/>
            <a:ext cx="1719000" cy="3318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471" name="Google Shape;471;p37"/>
          <p:cNvSpPr txBox="1"/>
          <p:nvPr>
            <p:ph idx="1" type="body"/>
          </p:nvPr>
        </p:nvSpPr>
        <p:spPr>
          <a:xfrm>
            <a:off x="1252728" y="3359044"/>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72" name="Google Shape;472;p37"/>
          <p:cNvSpPr txBox="1"/>
          <p:nvPr>
            <p:ph idx="5" type="body"/>
          </p:nvPr>
        </p:nvSpPr>
        <p:spPr>
          <a:xfrm>
            <a:off x="3867912" y="3350085"/>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73" name="Google Shape;473;p37"/>
          <p:cNvSpPr txBox="1"/>
          <p:nvPr>
            <p:ph idx="6" type="body"/>
          </p:nvPr>
        </p:nvSpPr>
        <p:spPr>
          <a:xfrm>
            <a:off x="6492240" y="3359044"/>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74" name="Google Shape;474;p37"/>
          <p:cNvSpPr/>
          <p:nvPr/>
        </p:nvSpPr>
        <p:spPr>
          <a:xfrm>
            <a:off x="1102875" y="1112525"/>
            <a:ext cx="1719300" cy="1719300"/>
          </a:xfrm>
          <a:prstGeom prst="ellipse">
            <a:avLst/>
          </a:prstGeom>
          <a:solidFill>
            <a:srgbClr val="FF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7"/>
          <p:cNvSpPr/>
          <p:nvPr/>
        </p:nvSpPr>
        <p:spPr>
          <a:xfrm>
            <a:off x="6330050" y="1112525"/>
            <a:ext cx="1719300" cy="1719300"/>
          </a:xfrm>
          <a:prstGeom prst="ellipse">
            <a:avLst/>
          </a:prstGeom>
          <a:solidFill>
            <a:srgbClr val="90CB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7"/>
          <p:cNvSpPr/>
          <p:nvPr/>
        </p:nvSpPr>
        <p:spPr>
          <a:xfrm>
            <a:off x="3716463" y="1112525"/>
            <a:ext cx="1719300" cy="1719300"/>
          </a:xfrm>
          <a:prstGeom prst="ellipse">
            <a:avLst/>
          </a:prstGeom>
          <a:solidFill>
            <a:srgbClr val="FFD0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7"/>
          <p:cNvSpPr txBox="1"/>
          <p:nvPr>
            <p:ph idx="7" type="subTitle"/>
          </p:nvPr>
        </p:nvSpPr>
        <p:spPr>
          <a:xfrm>
            <a:off x="1103200" y="1353312"/>
            <a:ext cx="1719000" cy="1252800"/>
          </a:xfrm>
          <a:prstGeom prst="rect">
            <a:avLst/>
          </a:prstGeom>
        </p:spPr>
        <p:txBody>
          <a:bodyPr anchorCtr="0" anchor="ctr" bIns="0" lIns="0" spcFirstLastPara="1" rIns="0" wrap="square" tIns="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8" name="Google Shape;478;p37"/>
          <p:cNvSpPr txBox="1"/>
          <p:nvPr>
            <p:ph idx="8" type="subTitle"/>
          </p:nvPr>
        </p:nvSpPr>
        <p:spPr>
          <a:xfrm>
            <a:off x="3716613" y="1353312"/>
            <a:ext cx="1719000" cy="1252800"/>
          </a:xfrm>
          <a:prstGeom prst="rect">
            <a:avLst/>
          </a:prstGeom>
        </p:spPr>
        <p:txBody>
          <a:bodyPr anchorCtr="0" anchor="ctr" bIns="0" lIns="0" spcFirstLastPara="1" rIns="0" wrap="square" tIns="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79" name="Google Shape;479;p37"/>
          <p:cNvSpPr txBox="1"/>
          <p:nvPr>
            <p:ph idx="9" type="subTitle"/>
          </p:nvPr>
        </p:nvSpPr>
        <p:spPr>
          <a:xfrm>
            <a:off x="6330038" y="1353312"/>
            <a:ext cx="1719000" cy="1252800"/>
          </a:xfrm>
          <a:prstGeom prst="rect">
            <a:avLst/>
          </a:prstGeom>
        </p:spPr>
        <p:txBody>
          <a:bodyPr anchorCtr="0" anchor="ctr" bIns="0" lIns="0" spcFirstLastPara="1" rIns="0" wrap="square" tIns="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grpSp>
        <p:nvGrpSpPr>
          <p:cNvPr id="480" name="Google Shape;480;p37"/>
          <p:cNvGrpSpPr/>
          <p:nvPr/>
        </p:nvGrpSpPr>
        <p:grpSpPr>
          <a:xfrm>
            <a:off x="8595658" y="390532"/>
            <a:ext cx="228568" cy="209092"/>
            <a:chOff x="238125" y="2160750"/>
            <a:chExt cx="2022725" cy="1850375"/>
          </a:xfrm>
        </p:grpSpPr>
        <p:sp>
          <p:nvSpPr>
            <p:cNvPr id="481" name="Google Shape;481;p37"/>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482" name="Google Shape;482;p37"/>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 Four Circles with text">
  <p:cSld name="CUSTOM_4_1_1_1_1_1_1_1_1_1_1">
    <p:bg>
      <p:bgPr>
        <a:solidFill>
          <a:schemeClr val="accent2"/>
        </a:solidFill>
      </p:bgPr>
    </p:bg>
    <p:spTree>
      <p:nvGrpSpPr>
        <p:cNvPr id="483" name="Shape 483"/>
        <p:cNvGrpSpPr/>
        <p:nvPr/>
      </p:nvGrpSpPr>
      <p:grpSpPr>
        <a:xfrm>
          <a:off x="0" y="0"/>
          <a:ext cx="0" cy="0"/>
          <a:chOff x="0" y="0"/>
          <a:chExt cx="0" cy="0"/>
        </a:xfrm>
      </p:grpSpPr>
      <p:sp>
        <p:nvSpPr>
          <p:cNvPr id="484" name="Google Shape;484;p38"/>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181414"/>
              </a:buClr>
              <a:buSzPts val="2800"/>
              <a:buNone/>
              <a:defRPr>
                <a:solidFill>
                  <a:srgbClr val="181414"/>
                </a:solidFill>
              </a:defRPr>
            </a:lvl2pPr>
            <a:lvl3pPr lvl="2">
              <a:spcBef>
                <a:spcPts val="0"/>
              </a:spcBef>
              <a:spcAft>
                <a:spcPts val="0"/>
              </a:spcAft>
              <a:buClr>
                <a:srgbClr val="181414"/>
              </a:buClr>
              <a:buSzPts val="2800"/>
              <a:buNone/>
              <a:defRPr>
                <a:solidFill>
                  <a:srgbClr val="181414"/>
                </a:solidFill>
              </a:defRPr>
            </a:lvl3pPr>
            <a:lvl4pPr lvl="3">
              <a:spcBef>
                <a:spcPts val="0"/>
              </a:spcBef>
              <a:spcAft>
                <a:spcPts val="0"/>
              </a:spcAft>
              <a:buClr>
                <a:srgbClr val="181414"/>
              </a:buClr>
              <a:buSzPts val="2800"/>
              <a:buNone/>
              <a:defRPr>
                <a:solidFill>
                  <a:srgbClr val="181414"/>
                </a:solidFill>
              </a:defRPr>
            </a:lvl4pPr>
            <a:lvl5pPr lvl="4">
              <a:spcBef>
                <a:spcPts val="0"/>
              </a:spcBef>
              <a:spcAft>
                <a:spcPts val="0"/>
              </a:spcAft>
              <a:buClr>
                <a:srgbClr val="181414"/>
              </a:buClr>
              <a:buSzPts val="2800"/>
              <a:buNone/>
              <a:defRPr>
                <a:solidFill>
                  <a:srgbClr val="181414"/>
                </a:solidFill>
              </a:defRPr>
            </a:lvl5pPr>
            <a:lvl6pPr lvl="5">
              <a:spcBef>
                <a:spcPts val="0"/>
              </a:spcBef>
              <a:spcAft>
                <a:spcPts val="0"/>
              </a:spcAft>
              <a:buClr>
                <a:srgbClr val="181414"/>
              </a:buClr>
              <a:buSzPts val="2800"/>
              <a:buNone/>
              <a:defRPr>
                <a:solidFill>
                  <a:srgbClr val="181414"/>
                </a:solidFill>
              </a:defRPr>
            </a:lvl6pPr>
            <a:lvl7pPr lvl="6">
              <a:spcBef>
                <a:spcPts val="0"/>
              </a:spcBef>
              <a:spcAft>
                <a:spcPts val="0"/>
              </a:spcAft>
              <a:buClr>
                <a:srgbClr val="181414"/>
              </a:buClr>
              <a:buSzPts val="2800"/>
              <a:buNone/>
              <a:defRPr>
                <a:solidFill>
                  <a:srgbClr val="181414"/>
                </a:solidFill>
              </a:defRPr>
            </a:lvl7pPr>
            <a:lvl8pPr lvl="7">
              <a:spcBef>
                <a:spcPts val="0"/>
              </a:spcBef>
              <a:spcAft>
                <a:spcPts val="0"/>
              </a:spcAft>
              <a:buClr>
                <a:srgbClr val="181414"/>
              </a:buClr>
              <a:buSzPts val="2800"/>
              <a:buNone/>
              <a:defRPr>
                <a:solidFill>
                  <a:srgbClr val="181414"/>
                </a:solidFill>
              </a:defRPr>
            </a:lvl8pPr>
            <a:lvl9pPr lvl="8">
              <a:spcBef>
                <a:spcPts val="0"/>
              </a:spcBef>
              <a:spcAft>
                <a:spcPts val="0"/>
              </a:spcAft>
              <a:buClr>
                <a:srgbClr val="181414"/>
              </a:buClr>
              <a:buSzPts val="2800"/>
              <a:buNone/>
              <a:defRPr>
                <a:solidFill>
                  <a:srgbClr val="181414"/>
                </a:solidFill>
              </a:defRPr>
            </a:lvl9pPr>
          </a:lstStyle>
          <a:p/>
        </p:txBody>
      </p:sp>
      <p:sp>
        <p:nvSpPr>
          <p:cNvPr id="485" name="Google Shape;485;p38"/>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486" name="Google Shape;486;p38"/>
          <p:cNvSpPr txBox="1"/>
          <p:nvPr>
            <p:ph idx="2" type="title"/>
          </p:nvPr>
        </p:nvSpPr>
        <p:spPr>
          <a:xfrm>
            <a:off x="749808" y="3108960"/>
            <a:ext cx="1719000" cy="3318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487" name="Google Shape;487;p38"/>
          <p:cNvSpPr txBox="1"/>
          <p:nvPr>
            <p:ph idx="3" type="title"/>
          </p:nvPr>
        </p:nvSpPr>
        <p:spPr>
          <a:xfrm>
            <a:off x="4718304" y="3124028"/>
            <a:ext cx="1719000" cy="3318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488" name="Google Shape;488;p38"/>
          <p:cNvSpPr txBox="1"/>
          <p:nvPr>
            <p:ph idx="4" type="title"/>
          </p:nvPr>
        </p:nvSpPr>
        <p:spPr>
          <a:xfrm>
            <a:off x="2734056" y="3108960"/>
            <a:ext cx="1719000" cy="3318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489" name="Google Shape;489;p38"/>
          <p:cNvSpPr txBox="1"/>
          <p:nvPr>
            <p:ph idx="1" type="body"/>
          </p:nvPr>
        </p:nvSpPr>
        <p:spPr>
          <a:xfrm>
            <a:off x="749808" y="3388700"/>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90" name="Google Shape;490;p38"/>
          <p:cNvSpPr txBox="1"/>
          <p:nvPr>
            <p:ph idx="5" type="body"/>
          </p:nvPr>
        </p:nvSpPr>
        <p:spPr>
          <a:xfrm>
            <a:off x="2734056" y="3388700"/>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91" name="Google Shape;491;p38"/>
          <p:cNvSpPr txBox="1"/>
          <p:nvPr>
            <p:ph idx="6" type="body"/>
          </p:nvPr>
        </p:nvSpPr>
        <p:spPr>
          <a:xfrm>
            <a:off x="4718304" y="3388700"/>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492" name="Google Shape;492;p38"/>
          <p:cNvSpPr/>
          <p:nvPr/>
        </p:nvSpPr>
        <p:spPr>
          <a:xfrm>
            <a:off x="594360" y="1112525"/>
            <a:ext cx="1719300" cy="1719300"/>
          </a:xfrm>
          <a:prstGeom prst="ellipse">
            <a:avLst/>
          </a:prstGeom>
          <a:solidFill>
            <a:srgbClr val="FF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8"/>
          <p:cNvSpPr/>
          <p:nvPr/>
        </p:nvSpPr>
        <p:spPr>
          <a:xfrm>
            <a:off x="4572000" y="1112525"/>
            <a:ext cx="1719300" cy="1719300"/>
          </a:xfrm>
          <a:prstGeom prst="ellipse">
            <a:avLst/>
          </a:prstGeom>
          <a:solidFill>
            <a:srgbClr val="90CB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38"/>
          <p:cNvSpPr/>
          <p:nvPr/>
        </p:nvSpPr>
        <p:spPr>
          <a:xfrm>
            <a:off x="2578608" y="1112525"/>
            <a:ext cx="1719300" cy="1719300"/>
          </a:xfrm>
          <a:prstGeom prst="ellipse">
            <a:avLst/>
          </a:prstGeom>
          <a:solidFill>
            <a:srgbClr val="FFD0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38"/>
          <p:cNvSpPr txBox="1"/>
          <p:nvPr>
            <p:ph idx="7" type="subTitle"/>
          </p:nvPr>
        </p:nvSpPr>
        <p:spPr>
          <a:xfrm>
            <a:off x="594360" y="1353312"/>
            <a:ext cx="1719000" cy="1252800"/>
          </a:xfrm>
          <a:prstGeom prst="rect">
            <a:avLst/>
          </a:prstGeom>
        </p:spPr>
        <p:txBody>
          <a:bodyPr anchorCtr="0" anchor="ctr" bIns="0" lIns="0" spcFirstLastPara="1" rIns="0" wrap="square" tIns="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6" name="Google Shape;496;p38"/>
          <p:cNvSpPr txBox="1"/>
          <p:nvPr>
            <p:ph idx="8" type="subTitle"/>
          </p:nvPr>
        </p:nvSpPr>
        <p:spPr>
          <a:xfrm>
            <a:off x="2578738" y="1353312"/>
            <a:ext cx="1719000" cy="1252800"/>
          </a:xfrm>
          <a:prstGeom prst="rect">
            <a:avLst/>
          </a:prstGeom>
        </p:spPr>
        <p:txBody>
          <a:bodyPr anchorCtr="0" anchor="ctr" bIns="0" lIns="0" spcFirstLastPara="1" rIns="0" wrap="square" tIns="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97" name="Google Shape;497;p38"/>
          <p:cNvSpPr txBox="1"/>
          <p:nvPr>
            <p:ph idx="9" type="subTitle"/>
          </p:nvPr>
        </p:nvSpPr>
        <p:spPr>
          <a:xfrm>
            <a:off x="4567563" y="1353312"/>
            <a:ext cx="1719000" cy="1252800"/>
          </a:xfrm>
          <a:prstGeom prst="rect">
            <a:avLst/>
          </a:prstGeom>
        </p:spPr>
        <p:txBody>
          <a:bodyPr anchorCtr="0" anchor="ctr" bIns="0" lIns="0" spcFirstLastPara="1" rIns="0" wrap="square" tIns="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grpSp>
        <p:nvGrpSpPr>
          <p:cNvPr id="498" name="Google Shape;498;p38"/>
          <p:cNvGrpSpPr/>
          <p:nvPr/>
        </p:nvGrpSpPr>
        <p:grpSpPr>
          <a:xfrm>
            <a:off x="8595658" y="390532"/>
            <a:ext cx="228568" cy="209092"/>
            <a:chOff x="238125" y="2160750"/>
            <a:chExt cx="2022725" cy="1850375"/>
          </a:xfrm>
        </p:grpSpPr>
        <p:sp>
          <p:nvSpPr>
            <p:cNvPr id="499" name="Google Shape;499;p38"/>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500" name="Google Shape;500;p38"/>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501" name="Google Shape;501;p38"/>
          <p:cNvSpPr txBox="1"/>
          <p:nvPr>
            <p:ph idx="13" type="title"/>
          </p:nvPr>
        </p:nvSpPr>
        <p:spPr>
          <a:xfrm>
            <a:off x="6711696" y="3124028"/>
            <a:ext cx="1719000" cy="3318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Font typeface="Public Sans"/>
              <a:buNone/>
              <a:defRPr sz="140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502" name="Google Shape;502;p38"/>
          <p:cNvSpPr txBox="1"/>
          <p:nvPr>
            <p:ph idx="14" type="body"/>
          </p:nvPr>
        </p:nvSpPr>
        <p:spPr>
          <a:xfrm>
            <a:off x="6711696" y="3388700"/>
            <a:ext cx="1737300" cy="5487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503" name="Google Shape;503;p38"/>
          <p:cNvSpPr/>
          <p:nvPr/>
        </p:nvSpPr>
        <p:spPr>
          <a:xfrm>
            <a:off x="6556248" y="1112525"/>
            <a:ext cx="1719300" cy="1719300"/>
          </a:xfrm>
          <a:prstGeom prst="ellipse">
            <a:avLst/>
          </a:prstGeom>
          <a:solidFill>
            <a:srgbClr val="90CB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8"/>
          <p:cNvSpPr txBox="1"/>
          <p:nvPr>
            <p:ph idx="15" type="subTitle"/>
          </p:nvPr>
        </p:nvSpPr>
        <p:spPr>
          <a:xfrm>
            <a:off x="6556248" y="1353312"/>
            <a:ext cx="1719000" cy="1252800"/>
          </a:xfrm>
          <a:prstGeom prst="rect">
            <a:avLst/>
          </a:prstGeom>
        </p:spPr>
        <p:txBody>
          <a:bodyPr anchorCtr="0" anchor="ctr" bIns="0" lIns="0" spcFirstLastPara="1" rIns="0" wrap="square" tIns="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 Three Nodes with text aligned">
  <p:cSld name="CUSTOM_5_2">
    <p:bg>
      <p:bgPr>
        <a:solidFill>
          <a:srgbClr val="FFFFFF"/>
        </a:solidFill>
      </p:bgPr>
    </p:bg>
    <p:spTree>
      <p:nvGrpSpPr>
        <p:cNvPr id="505" name="Shape 505"/>
        <p:cNvGrpSpPr/>
        <p:nvPr/>
      </p:nvGrpSpPr>
      <p:grpSpPr>
        <a:xfrm>
          <a:off x="0" y="0"/>
          <a:ext cx="0" cy="0"/>
          <a:chOff x="0" y="0"/>
          <a:chExt cx="0" cy="0"/>
        </a:xfrm>
      </p:grpSpPr>
      <p:sp>
        <p:nvSpPr>
          <p:cNvPr id="506" name="Google Shape;506;p39"/>
          <p:cNvSpPr txBox="1"/>
          <p:nvPr>
            <p:ph type="title"/>
          </p:nvPr>
        </p:nvSpPr>
        <p:spPr>
          <a:xfrm>
            <a:off x="365750" y="227418"/>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07" name="Google Shape;507;p39"/>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508" name="Google Shape;508;p39"/>
          <p:cNvGrpSpPr/>
          <p:nvPr/>
        </p:nvGrpSpPr>
        <p:grpSpPr>
          <a:xfrm>
            <a:off x="8595658" y="390532"/>
            <a:ext cx="228568" cy="209092"/>
            <a:chOff x="238125" y="2160750"/>
            <a:chExt cx="2022725" cy="1850375"/>
          </a:xfrm>
        </p:grpSpPr>
        <p:sp>
          <p:nvSpPr>
            <p:cNvPr id="509" name="Google Shape;509;p39"/>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510" name="Google Shape;510;p39"/>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511" name="Google Shape;511;p39"/>
          <p:cNvSpPr/>
          <p:nvPr/>
        </p:nvSpPr>
        <p:spPr>
          <a:xfrm>
            <a:off x="2160042" y="1442233"/>
            <a:ext cx="515771" cy="515770"/>
          </a:xfrm>
          <a:custGeom>
            <a:rect b="b" l="l" r="r" t="t"/>
            <a:pathLst>
              <a:path extrusionOk="0" h="3572" w="3573">
                <a:moveTo>
                  <a:pt x="1786" y="0"/>
                </a:moveTo>
                <a:cubicBezTo>
                  <a:pt x="1477" y="0"/>
                  <a:pt x="1179" y="72"/>
                  <a:pt x="893" y="238"/>
                </a:cubicBezTo>
                <a:cubicBezTo>
                  <a:pt x="631" y="381"/>
                  <a:pt x="405" y="607"/>
                  <a:pt x="239" y="893"/>
                </a:cubicBezTo>
                <a:cubicBezTo>
                  <a:pt x="96" y="1155"/>
                  <a:pt x="0" y="1453"/>
                  <a:pt x="0" y="1786"/>
                </a:cubicBezTo>
                <a:cubicBezTo>
                  <a:pt x="0" y="2096"/>
                  <a:pt x="72" y="2393"/>
                  <a:pt x="239" y="2679"/>
                </a:cubicBezTo>
                <a:cubicBezTo>
                  <a:pt x="393" y="2941"/>
                  <a:pt x="608" y="3167"/>
                  <a:pt x="893" y="3334"/>
                </a:cubicBezTo>
                <a:cubicBezTo>
                  <a:pt x="1143" y="3477"/>
                  <a:pt x="1465" y="3572"/>
                  <a:pt x="1786" y="3572"/>
                </a:cubicBezTo>
                <a:cubicBezTo>
                  <a:pt x="2096" y="3572"/>
                  <a:pt x="2394" y="3489"/>
                  <a:pt x="2679" y="3334"/>
                </a:cubicBezTo>
                <a:cubicBezTo>
                  <a:pt x="2953" y="3179"/>
                  <a:pt x="3168" y="2953"/>
                  <a:pt x="3334" y="2679"/>
                </a:cubicBezTo>
                <a:cubicBezTo>
                  <a:pt x="3477" y="2405"/>
                  <a:pt x="3572" y="2107"/>
                  <a:pt x="3572" y="1786"/>
                </a:cubicBezTo>
                <a:cubicBezTo>
                  <a:pt x="3572" y="1465"/>
                  <a:pt x="3501" y="1167"/>
                  <a:pt x="3334" y="893"/>
                </a:cubicBezTo>
                <a:cubicBezTo>
                  <a:pt x="3179" y="619"/>
                  <a:pt x="2965" y="393"/>
                  <a:pt x="2679" y="238"/>
                </a:cubicBezTo>
                <a:cubicBezTo>
                  <a:pt x="2417" y="83"/>
                  <a:pt x="2120" y="0"/>
                  <a:pt x="1786" y="0"/>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9"/>
          <p:cNvSpPr/>
          <p:nvPr/>
        </p:nvSpPr>
        <p:spPr>
          <a:xfrm>
            <a:off x="1261139" y="2491246"/>
            <a:ext cx="1414654" cy="515771"/>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9"/>
          <p:cNvSpPr/>
          <p:nvPr/>
        </p:nvSpPr>
        <p:spPr>
          <a:xfrm>
            <a:off x="365741" y="3532080"/>
            <a:ext cx="2310073" cy="515771"/>
          </a:xfrm>
          <a:custGeom>
            <a:rect b="b" l="l" r="r" t="t"/>
            <a:pathLst>
              <a:path extrusionOk="0" h="3573" w="16003">
                <a:moveTo>
                  <a:pt x="1786" y="1"/>
                </a:moveTo>
                <a:cubicBezTo>
                  <a:pt x="1477" y="1"/>
                  <a:pt x="1179" y="72"/>
                  <a:pt x="893" y="239"/>
                </a:cubicBezTo>
                <a:cubicBezTo>
                  <a:pt x="619" y="393"/>
                  <a:pt x="405" y="620"/>
                  <a:pt x="238" y="893"/>
                </a:cubicBezTo>
                <a:cubicBezTo>
                  <a:pt x="84" y="1167"/>
                  <a:pt x="0" y="1465"/>
                  <a:pt x="0" y="1786"/>
                </a:cubicBezTo>
                <a:cubicBezTo>
                  <a:pt x="0" y="2108"/>
                  <a:pt x="72" y="2406"/>
                  <a:pt x="238" y="2679"/>
                </a:cubicBezTo>
                <a:cubicBezTo>
                  <a:pt x="381" y="2953"/>
                  <a:pt x="607" y="3179"/>
                  <a:pt x="893" y="3334"/>
                </a:cubicBezTo>
                <a:cubicBezTo>
                  <a:pt x="1155" y="3489"/>
                  <a:pt x="1453" y="3572"/>
                  <a:pt x="1786" y="3572"/>
                </a:cubicBezTo>
                <a:cubicBezTo>
                  <a:pt x="2096" y="3572"/>
                  <a:pt x="2393" y="3501"/>
                  <a:pt x="2679" y="3334"/>
                </a:cubicBezTo>
                <a:cubicBezTo>
                  <a:pt x="2846" y="3251"/>
                  <a:pt x="3001" y="3108"/>
                  <a:pt x="3120" y="2965"/>
                </a:cubicBezTo>
                <a:cubicBezTo>
                  <a:pt x="3667" y="2346"/>
                  <a:pt x="4275" y="2036"/>
                  <a:pt x="4880" y="2036"/>
                </a:cubicBezTo>
                <a:cubicBezTo>
                  <a:pt x="5486" y="2036"/>
                  <a:pt x="6090" y="2346"/>
                  <a:pt x="6632" y="2965"/>
                </a:cubicBezTo>
                <a:cubicBezTo>
                  <a:pt x="6775" y="3108"/>
                  <a:pt x="6918" y="3251"/>
                  <a:pt x="7096" y="3334"/>
                </a:cubicBezTo>
                <a:cubicBezTo>
                  <a:pt x="7370" y="3489"/>
                  <a:pt x="7668" y="3572"/>
                  <a:pt x="7989" y="3572"/>
                </a:cubicBezTo>
                <a:cubicBezTo>
                  <a:pt x="8311" y="3572"/>
                  <a:pt x="8608" y="3501"/>
                  <a:pt x="8882" y="3334"/>
                </a:cubicBezTo>
                <a:cubicBezTo>
                  <a:pt x="9049" y="3251"/>
                  <a:pt x="9204" y="3108"/>
                  <a:pt x="9335" y="2965"/>
                </a:cubicBezTo>
                <a:cubicBezTo>
                  <a:pt x="9878" y="2345"/>
                  <a:pt x="10487" y="2035"/>
                  <a:pt x="11097" y="2035"/>
                </a:cubicBezTo>
                <a:cubicBezTo>
                  <a:pt x="11704" y="2035"/>
                  <a:pt x="12313" y="2342"/>
                  <a:pt x="12859" y="2953"/>
                </a:cubicBezTo>
                <a:cubicBezTo>
                  <a:pt x="12990" y="3096"/>
                  <a:pt x="13145" y="3227"/>
                  <a:pt x="13323" y="3322"/>
                </a:cubicBezTo>
                <a:cubicBezTo>
                  <a:pt x="13585" y="3465"/>
                  <a:pt x="13883" y="3560"/>
                  <a:pt x="14216" y="3560"/>
                </a:cubicBezTo>
                <a:cubicBezTo>
                  <a:pt x="14526" y="3560"/>
                  <a:pt x="14823" y="3489"/>
                  <a:pt x="15109" y="3322"/>
                </a:cubicBezTo>
                <a:cubicBezTo>
                  <a:pt x="15371" y="3168"/>
                  <a:pt x="15597" y="2953"/>
                  <a:pt x="15764" y="2668"/>
                </a:cubicBezTo>
                <a:cubicBezTo>
                  <a:pt x="15907" y="2394"/>
                  <a:pt x="16002" y="2096"/>
                  <a:pt x="16002" y="1775"/>
                </a:cubicBezTo>
                <a:cubicBezTo>
                  <a:pt x="16002" y="1513"/>
                  <a:pt x="15931" y="1191"/>
                  <a:pt x="15764" y="917"/>
                </a:cubicBezTo>
                <a:cubicBezTo>
                  <a:pt x="15609" y="643"/>
                  <a:pt x="15395" y="417"/>
                  <a:pt x="15109" y="262"/>
                </a:cubicBezTo>
                <a:cubicBezTo>
                  <a:pt x="14835" y="108"/>
                  <a:pt x="14538" y="24"/>
                  <a:pt x="14216" y="24"/>
                </a:cubicBezTo>
                <a:cubicBezTo>
                  <a:pt x="13907" y="24"/>
                  <a:pt x="13609" y="96"/>
                  <a:pt x="13323" y="262"/>
                </a:cubicBezTo>
                <a:cubicBezTo>
                  <a:pt x="13157" y="358"/>
                  <a:pt x="12990" y="477"/>
                  <a:pt x="12859" y="632"/>
                </a:cubicBezTo>
                <a:cubicBezTo>
                  <a:pt x="12317" y="1251"/>
                  <a:pt x="11710" y="1560"/>
                  <a:pt x="11103" y="1560"/>
                </a:cubicBezTo>
                <a:cubicBezTo>
                  <a:pt x="10496" y="1560"/>
                  <a:pt x="9888" y="1251"/>
                  <a:pt x="9347" y="632"/>
                </a:cubicBezTo>
                <a:cubicBezTo>
                  <a:pt x="9228" y="477"/>
                  <a:pt x="9061" y="358"/>
                  <a:pt x="8906" y="262"/>
                </a:cubicBezTo>
                <a:cubicBezTo>
                  <a:pt x="8632" y="108"/>
                  <a:pt x="8335" y="24"/>
                  <a:pt x="8013" y="24"/>
                </a:cubicBezTo>
                <a:cubicBezTo>
                  <a:pt x="7692" y="24"/>
                  <a:pt x="7394" y="96"/>
                  <a:pt x="7120" y="262"/>
                </a:cubicBezTo>
                <a:cubicBezTo>
                  <a:pt x="6953" y="358"/>
                  <a:pt x="6787" y="477"/>
                  <a:pt x="6656" y="632"/>
                </a:cubicBezTo>
                <a:cubicBezTo>
                  <a:pt x="6108" y="1251"/>
                  <a:pt x="5501" y="1560"/>
                  <a:pt x="4895" y="1560"/>
                </a:cubicBezTo>
                <a:cubicBezTo>
                  <a:pt x="4289" y="1560"/>
                  <a:pt x="3685" y="1251"/>
                  <a:pt x="3143" y="632"/>
                </a:cubicBezTo>
                <a:cubicBezTo>
                  <a:pt x="3001" y="477"/>
                  <a:pt x="2858" y="346"/>
                  <a:pt x="2679" y="239"/>
                </a:cubicBezTo>
                <a:cubicBezTo>
                  <a:pt x="2405" y="96"/>
                  <a:pt x="2108" y="1"/>
                  <a:pt x="1786" y="1"/>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9"/>
          <p:cNvSpPr txBox="1"/>
          <p:nvPr>
            <p:ph idx="1" type="subTitle"/>
          </p:nvPr>
        </p:nvSpPr>
        <p:spPr>
          <a:xfrm>
            <a:off x="3153550" y="1471518"/>
            <a:ext cx="4572000" cy="457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515" name="Google Shape;515;p39"/>
          <p:cNvSpPr txBox="1"/>
          <p:nvPr>
            <p:ph idx="2" type="subTitle"/>
          </p:nvPr>
        </p:nvSpPr>
        <p:spPr>
          <a:xfrm>
            <a:off x="3153550" y="2520532"/>
            <a:ext cx="4572000" cy="457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516" name="Google Shape;516;p39"/>
          <p:cNvSpPr txBox="1"/>
          <p:nvPr>
            <p:ph idx="3" type="subTitle"/>
          </p:nvPr>
        </p:nvSpPr>
        <p:spPr>
          <a:xfrm>
            <a:off x="3153550" y="3561366"/>
            <a:ext cx="4572000" cy="457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 Three Nodes with text">
  <p:cSld name="CUSTOM_5_1_1">
    <p:bg>
      <p:bgPr>
        <a:solidFill>
          <a:srgbClr val="FFFFFF"/>
        </a:solidFill>
      </p:bgPr>
    </p:bg>
    <p:spTree>
      <p:nvGrpSpPr>
        <p:cNvPr id="517" name="Shape 517"/>
        <p:cNvGrpSpPr/>
        <p:nvPr/>
      </p:nvGrpSpPr>
      <p:grpSpPr>
        <a:xfrm>
          <a:off x="0" y="0"/>
          <a:ext cx="0" cy="0"/>
          <a:chOff x="0" y="0"/>
          <a:chExt cx="0" cy="0"/>
        </a:xfrm>
      </p:grpSpPr>
      <p:sp>
        <p:nvSpPr>
          <p:cNvPr id="518" name="Google Shape;518;p40"/>
          <p:cNvSpPr txBox="1"/>
          <p:nvPr>
            <p:ph type="title"/>
          </p:nvPr>
        </p:nvSpPr>
        <p:spPr>
          <a:xfrm>
            <a:off x="365750" y="227418"/>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19" name="Google Shape;519;p40"/>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520" name="Google Shape;520;p40"/>
          <p:cNvGrpSpPr/>
          <p:nvPr/>
        </p:nvGrpSpPr>
        <p:grpSpPr>
          <a:xfrm>
            <a:off x="8595658" y="390532"/>
            <a:ext cx="228568" cy="209092"/>
            <a:chOff x="238125" y="2160750"/>
            <a:chExt cx="2022725" cy="1850375"/>
          </a:xfrm>
        </p:grpSpPr>
        <p:sp>
          <p:nvSpPr>
            <p:cNvPr id="521" name="Google Shape;521;p40"/>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522" name="Google Shape;522;p40"/>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523" name="Google Shape;523;p40"/>
          <p:cNvSpPr txBox="1"/>
          <p:nvPr>
            <p:ph idx="1" type="subTitle"/>
          </p:nvPr>
        </p:nvSpPr>
        <p:spPr>
          <a:xfrm>
            <a:off x="1709928" y="1499616"/>
            <a:ext cx="4572000" cy="457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524" name="Google Shape;524;p40"/>
          <p:cNvSpPr txBox="1"/>
          <p:nvPr>
            <p:ph idx="2" type="subTitle"/>
          </p:nvPr>
        </p:nvSpPr>
        <p:spPr>
          <a:xfrm>
            <a:off x="2606040" y="2532888"/>
            <a:ext cx="4572000" cy="457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525" name="Google Shape;525;p40"/>
          <p:cNvSpPr txBox="1"/>
          <p:nvPr>
            <p:ph idx="3" type="subTitle"/>
          </p:nvPr>
        </p:nvSpPr>
        <p:spPr>
          <a:xfrm>
            <a:off x="3502152" y="3584448"/>
            <a:ext cx="4572000" cy="457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a:lvl1pPr>
            <a:lvl2pPr lvl="1">
              <a:lnSpc>
                <a:spcPct val="100000"/>
              </a:lnSpc>
              <a:spcBef>
                <a:spcPts val="0"/>
              </a:spcBef>
              <a:spcAft>
                <a:spcPts val="0"/>
              </a:spcAft>
              <a:buSzPts val="1400"/>
              <a:buNone/>
              <a:defRPr/>
            </a:lvl2pPr>
            <a:lvl3pPr lvl="2">
              <a:lnSpc>
                <a:spcPct val="100000"/>
              </a:lnSpc>
              <a:spcBef>
                <a:spcPts val="0"/>
              </a:spcBef>
              <a:spcAft>
                <a:spcPts val="0"/>
              </a:spcAft>
              <a:buSzPts val="1400"/>
              <a:buNone/>
              <a:defRPr/>
            </a:lvl3pPr>
            <a:lvl4pPr lvl="3">
              <a:lnSpc>
                <a:spcPct val="100000"/>
              </a:lnSpc>
              <a:spcBef>
                <a:spcPts val="0"/>
              </a:spcBef>
              <a:spcAft>
                <a:spcPts val="0"/>
              </a:spcAft>
              <a:buSzPts val="1400"/>
              <a:buNone/>
              <a:defRPr/>
            </a:lvl4pPr>
            <a:lvl5pPr lvl="4">
              <a:lnSpc>
                <a:spcPct val="100000"/>
              </a:lnSpc>
              <a:spcBef>
                <a:spcPts val="0"/>
              </a:spcBef>
              <a:spcAft>
                <a:spcPts val="0"/>
              </a:spcAft>
              <a:buSzPts val="1400"/>
              <a:buNone/>
              <a:defRPr/>
            </a:lvl5pPr>
            <a:lvl6pPr lvl="5">
              <a:lnSpc>
                <a:spcPct val="100000"/>
              </a:lnSpc>
              <a:spcBef>
                <a:spcPts val="0"/>
              </a:spcBef>
              <a:spcAft>
                <a:spcPts val="0"/>
              </a:spcAft>
              <a:buSzPts val="1400"/>
              <a:buNone/>
              <a:defRPr/>
            </a:lvl6pPr>
            <a:lvl7pPr lvl="6">
              <a:lnSpc>
                <a:spcPct val="100000"/>
              </a:lnSpc>
              <a:spcBef>
                <a:spcPts val="0"/>
              </a:spcBef>
              <a:spcAft>
                <a:spcPts val="0"/>
              </a:spcAft>
              <a:buSzPts val="1400"/>
              <a:buNone/>
              <a:defRPr/>
            </a:lvl7pPr>
            <a:lvl8pPr lvl="7">
              <a:lnSpc>
                <a:spcPct val="100000"/>
              </a:lnSpc>
              <a:spcBef>
                <a:spcPts val="0"/>
              </a:spcBef>
              <a:spcAft>
                <a:spcPts val="0"/>
              </a:spcAft>
              <a:buSzPts val="1400"/>
              <a:buNone/>
              <a:defRPr/>
            </a:lvl8pPr>
            <a:lvl9pPr lvl="8">
              <a:lnSpc>
                <a:spcPct val="100000"/>
              </a:lnSpc>
              <a:spcBef>
                <a:spcPts val="0"/>
              </a:spcBef>
              <a:spcAft>
                <a:spcPts val="0"/>
              </a:spcAft>
              <a:buSzPts val="1400"/>
              <a:buNone/>
              <a:defRPr/>
            </a:lvl9pPr>
          </a:lstStyle>
          <a:p/>
        </p:txBody>
      </p:sp>
      <p:sp>
        <p:nvSpPr>
          <p:cNvPr id="526" name="Google Shape;526;p40"/>
          <p:cNvSpPr/>
          <p:nvPr/>
        </p:nvSpPr>
        <p:spPr>
          <a:xfrm>
            <a:off x="1039241" y="1450466"/>
            <a:ext cx="515771" cy="515770"/>
          </a:xfrm>
          <a:custGeom>
            <a:rect b="b" l="l" r="r" t="t"/>
            <a:pathLst>
              <a:path extrusionOk="0" h="3572" w="3573">
                <a:moveTo>
                  <a:pt x="1786" y="0"/>
                </a:moveTo>
                <a:cubicBezTo>
                  <a:pt x="1477" y="0"/>
                  <a:pt x="1179" y="72"/>
                  <a:pt x="893" y="238"/>
                </a:cubicBezTo>
                <a:cubicBezTo>
                  <a:pt x="631" y="381"/>
                  <a:pt x="405" y="607"/>
                  <a:pt x="239" y="893"/>
                </a:cubicBezTo>
                <a:cubicBezTo>
                  <a:pt x="96" y="1155"/>
                  <a:pt x="0" y="1453"/>
                  <a:pt x="0" y="1786"/>
                </a:cubicBezTo>
                <a:cubicBezTo>
                  <a:pt x="0" y="2096"/>
                  <a:pt x="72" y="2393"/>
                  <a:pt x="239" y="2679"/>
                </a:cubicBezTo>
                <a:cubicBezTo>
                  <a:pt x="393" y="2941"/>
                  <a:pt x="608" y="3167"/>
                  <a:pt x="893" y="3334"/>
                </a:cubicBezTo>
                <a:cubicBezTo>
                  <a:pt x="1143" y="3477"/>
                  <a:pt x="1465" y="3572"/>
                  <a:pt x="1786" y="3572"/>
                </a:cubicBezTo>
                <a:cubicBezTo>
                  <a:pt x="2096" y="3572"/>
                  <a:pt x="2394" y="3489"/>
                  <a:pt x="2679" y="3334"/>
                </a:cubicBezTo>
                <a:cubicBezTo>
                  <a:pt x="2953" y="3179"/>
                  <a:pt x="3168" y="2953"/>
                  <a:pt x="3334" y="2679"/>
                </a:cubicBezTo>
                <a:cubicBezTo>
                  <a:pt x="3477" y="2405"/>
                  <a:pt x="3572" y="2107"/>
                  <a:pt x="3572" y="1786"/>
                </a:cubicBezTo>
                <a:cubicBezTo>
                  <a:pt x="3572" y="1465"/>
                  <a:pt x="3501" y="1167"/>
                  <a:pt x="3334" y="893"/>
                </a:cubicBezTo>
                <a:cubicBezTo>
                  <a:pt x="3179" y="619"/>
                  <a:pt x="2965" y="393"/>
                  <a:pt x="2679" y="238"/>
                </a:cubicBezTo>
                <a:cubicBezTo>
                  <a:pt x="2417" y="83"/>
                  <a:pt x="2120" y="0"/>
                  <a:pt x="1786" y="0"/>
                </a:cubicBezTo>
                <a:close/>
              </a:path>
            </a:pathLst>
          </a:custGeom>
          <a:solidFill>
            <a:srgbClr val="0A61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40"/>
          <p:cNvSpPr/>
          <p:nvPr/>
        </p:nvSpPr>
        <p:spPr>
          <a:xfrm>
            <a:off x="1039241" y="2491246"/>
            <a:ext cx="1414654" cy="515771"/>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rgbClr val="0A61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40"/>
          <p:cNvSpPr/>
          <p:nvPr/>
        </p:nvSpPr>
        <p:spPr>
          <a:xfrm>
            <a:off x="1039241" y="3532080"/>
            <a:ext cx="2310073" cy="515771"/>
          </a:xfrm>
          <a:custGeom>
            <a:rect b="b" l="l" r="r" t="t"/>
            <a:pathLst>
              <a:path extrusionOk="0" h="3573" w="16003">
                <a:moveTo>
                  <a:pt x="1786" y="1"/>
                </a:moveTo>
                <a:cubicBezTo>
                  <a:pt x="1477" y="1"/>
                  <a:pt x="1179" y="72"/>
                  <a:pt x="893" y="239"/>
                </a:cubicBezTo>
                <a:cubicBezTo>
                  <a:pt x="619" y="393"/>
                  <a:pt x="405" y="620"/>
                  <a:pt x="238" y="893"/>
                </a:cubicBezTo>
                <a:cubicBezTo>
                  <a:pt x="84" y="1167"/>
                  <a:pt x="0" y="1465"/>
                  <a:pt x="0" y="1786"/>
                </a:cubicBezTo>
                <a:cubicBezTo>
                  <a:pt x="0" y="2108"/>
                  <a:pt x="72" y="2406"/>
                  <a:pt x="238" y="2679"/>
                </a:cubicBezTo>
                <a:cubicBezTo>
                  <a:pt x="381" y="2953"/>
                  <a:pt x="607" y="3179"/>
                  <a:pt x="893" y="3334"/>
                </a:cubicBezTo>
                <a:cubicBezTo>
                  <a:pt x="1155" y="3489"/>
                  <a:pt x="1453" y="3572"/>
                  <a:pt x="1786" y="3572"/>
                </a:cubicBezTo>
                <a:cubicBezTo>
                  <a:pt x="2096" y="3572"/>
                  <a:pt x="2393" y="3501"/>
                  <a:pt x="2679" y="3334"/>
                </a:cubicBezTo>
                <a:cubicBezTo>
                  <a:pt x="2846" y="3251"/>
                  <a:pt x="3001" y="3108"/>
                  <a:pt x="3120" y="2965"/>
                </a:cubicBezTo>
                <a:cubicBezTo>
                  <a:pt x="3667" y="2346"/>
                  <a:pt x="4275" y="2036"/>
                  <a:pt x="4880" y="2036"/>
                </a:cubicBezTo>
                <a:cubicBezTo>
                  <a:pt x="5486" y="2036"/>
                  <a:pt x="6090" y="2346"/>
                  <a:pt x="6632" y="2965"/>
                </a:cubicBezTo>
                <a:cubicBezTo>
                  <a:pt x="6775" y="3108"/>
                  <a:pt x="6918" y="3251"/>
                  <a:pt x="7096" y="3334"/>
                </a:cubicBezTo>
                <a:cubicBezTo>
                  <a:pt x="7370" y="3489"/>
                  <a:pt x="7668" y="3572"/>
                  <a:pt x="7989" y="3572"/>
                </a:cubicBezTo>
                <a:cubicBezTo>
                  <a:pt x="8311" y="3572"/>
                  <a:pt x="8608" y="3501"/>
                  <a:pt x="8882" y="3334"/>
                </a:cubicBezTo>
                <a:cubicBezTo>
                  <a:pt x="9049" y="3251"/>
                  <a:pt x="9204" y="3108"/>
                  <a:pt x="9335" y="2965"/>
                </a:cubicBezTo>
                <a:cubicBezTo>
                  <a:pt x="9878" y="2345"/>
                  <a:pt x="10487" y="2035"/>
                  <a:pt x="11097" y="2035"/>
                </a:cubicBezTo>
                <a:cubicBezTo>
                  <a:pt x="11704" y="2035"/>
                  <a:pt x="12313" y="2342"/>
                  <a:pt x="12859" y="2953"/>
                </a:cubicBezTo>
                <a:cubicBezTo>
                  <a:pt x="12990" y="3096"/>
                  <a:pt x="13145" y="3227"/>
                  <a:pt x="13323" y="3322"/>
                </a:cubicBezTo>
                <a:cubicBezTo>
                  <a:pt x="13585" y="3465"/>
                  <a:pt x="13883" y="3560"/>
                  <a:pt x="14216" y="3560"/>
                </a:cubicBezTo>
                <a:cubicBezTo>
                  <a:pt x="14526" y="3560"/>
                  <a:pt x="14823" y="3489"/>
                  <a:pt x="15109" y="3322"/>
                </a:cubicBezTo>
                <a:cubicBezTo>
                  <a:pt x="15371" y="3168"/>
                  <a:pt x="15597" y="2953"/>
                  <a:pt x="15764" y="2668"/>
                </a:cubicBezTo>
                <a:cubicBezTo>
                  <a:pt x="15907" y="2394"/>
                  <a:pt x="16002" y="2096"/>
                  <a:pt x="16002" y="1775"/>
                </a:cubicBezTo>
                <a:cubicBezTo>
                  <a:pt x="16002" y="1513"/>
                  <a:pt x="15931" y="1191"/>
                  <a:pt x="15764" y="917"/>
                </a:cubicBezTo>
                <a:cubicBezTo>
                  <a:pt x="15609" y="643"/>
                  <a:pt x="15395" y="417"/>
                  <a:pt x="15109" y="262"/>
                </a:cubicBezTo>
                <a:cubicBezTo>
                  <a:pt x="14835" y="108"/>
                  <a:pt x="14538" y="24"/>
                  <a:pt x="14216" y="24"/>
                </a:cubicBezTo>
                <a:cubicBezTo>
                  <a:pt x="13907" y="24"/>
                  <a:pt x="13609" y="96"/>
                  <a:pt x="13323" y="262"/>
                </a:cubicBezTo>
                <a:cubicBezTo>
                  <a:pt x="13157" y="358"/>
                  <a:pt x="12990" y="477"/>
                  <a:pt x="12859" y="632"/>
                </a:cubicBezTo>
                <a:cubicBezTo>
                  <a:pt x="12317" y="1251"/>
                  <a:pt x="11710" y="1560"/>
                  <a:pt x="11103" y="1560"/>
                </a:cubicBezTo>
                <a:cubicBezTo>
                  <a:pt x="10496" y="1560"/>
                  <a:pt x="9888" y="1251"/>
                  <a:pt x="9347" y="632"/>
                </a:cubicBezTo>
                <a:cubicBezTo>
                  <a:pt x="9228" y="477"/>
                  <a:pt x="9061" y="358"/>
                  <a:pt x="8906" y="262"/>
                </a:cubicBezTo>
                <a:cubicBezTo>
                  <a:pt x="8632" y="108"/>
                  <a:pt x="8335" y="24"/>
                  <a:pt x="8013" y="24"/>
                </a:cubicBezTo>
                <a:cubicBezTo>
                  <a:pt x="7692" y="24"/>
                  <a:pt x="7394" y="96"/>
                  <a:pt x="7120" y="262"/>
                </a:cubicBezTo>
                <a:cubicBezTo>
                  <a:pt x="6953" y="358"/>
                  <a:pt x="6787" y="477"/>
                  <a:pt x="6656" y="632"/>
                </a:cubicBezTo>
                <a:cubicBezTo>
                  <a:pt x="6108" y="1251"/>
                  <a:pt x="5501" y="1560"/>
                  <a:pt x="4895" y="1560"/>
                </a:cubicBezTo>
                <a:cubicBezTo>
                  <a:pt x="4289" y="1560"/>
                  <a:pt x="3685" y="1251"/>
                  <a:pt x="3143" y="632"/>
                </a:cubicBezTo>
                <a:cubicBezTo>
                  <a:pt x="3001" y="477"/>
                  <a:pt x="2858" y="346"/>
                  <a:pt x="2679" y="239"/>
                </a:cubicBezTo>
                <a:cubicBezTo>
                  <a:pt x="2405" y="96"/>
                  <a:pt x="2108" y="1"/>
                  <a:pt x="1786" y="1"/>
                </a:cubicBezTo>
                <a:close/>
              </a:path>
            </a:pathLst>
          </a:custGeom>
          <a:solidFill>
            <a:srgbClr val="0A61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0"/>
          <p:cNvSpPr txBox="1"/>
          <p:nvPr>
            <p:ph idx="4" type="title"/>
          </p:nvPr>
        </p:nvSpPr>
        <p:spPr>
          <a:xfrm>
            <a:off x="1092090" y="1396822"/>
            <a:ext cx="410100" cy="4953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3600"/>
              <a:buFont typeface="Syne Medium"/>
              <a:buNone/>
              <a:defRPr b="0" sz="3600">
                <a:solidFill>
                  <a:schemeClr val="accent6"/>
                </a:solidFill>
                <a:latin typeface="Syne Medium"/>
                <a:ea typeface="Syne Medium"/>
                <a:cs typeface="Syne Medium"/>
                <a:sym typeface="Syne Medium"/>
              </a:defRPr>
            </a:lvl1pPr>
            <a:lvl2pPr lvl="1" algn="ctr">
              <a:spcBef>
                <a:spcPts val="0"/>
              </a:spcBef>
              <a:spcAft>
                <a:spcPts val="0"/>
              </a:spcAft>
              <a:buSzPts val="3600"/>
              <a:buFont typeface="Syne Medium"/>
              <a:buNone/>
              <a:defRPr sz="3600">
                <a:latin typeface="Syne Medium"/>
                <a:ea typeface="Syne Medium"/>
                <a:cs typeface="Syne Medium"/>
                <a:sym typeface="Syne Medium"/>
              </a:defRPr>
            </a:lvl2pPr>
            <a:lvl3pPr lvl="2" algn="ctr">
              <a:spcBef>
                <a:spcPts val="0"/>
              </a:spcBef>
              <a:spcAft>
                <a:spcPts val="0"/>
              </a:spcAft>
              <a:buSzPts val="3600"/>
              <a:buFont typeface="Syne Medium"/>
              <a:buNone/>
              <a:defRPr sz="3600">
                <a:latin typeface="Syne Medium"/>
                <a:ea typeface="Syne Medium"/>
                <a:cs typeface="Syne Medium"/>
                <a:sym typeface="Syne Medium"/>
              </a:defRPr>
            </a:lvl3pPr>
            <a:lvl4pPr lvl="3" algn="ctr">
              <a:spcBef>
                <a:spcPts val="0"/>
              </a:spcBef>
              <a:spcAft>
                <a:spcPts val="0"/>
              </a:spcAft>
              <a:buSzPts val="3600"/>
              <a:buFont typeface="Syne Medium"/>
              <a:buNone/>
              <a:defRPr sz="3600">
                <a:latin typeface="Syne Medium"/>
                <a:ea typeface="Syne Medium"/>
                <a:cs typeface="Syne Medium"/>
                <a:sym typeface="Syne Medium"/>
              </a:defRPr>
            </a:lvl4pPr>
            <a:lvl5pPr lvl="4" algn="ctr">
              <a:spcBef>
                <a:spcPts val="0"/>
              </a:spcBef>
              <a:spcAft>
                <a:spcPts val="0"/>
              </a:spcAft>
              <a:buSzPts val="3600"/>
              <a:buFont typeface="Syne Medium"/>
              <a:buNone/>
              <a:defRPr sz="3600">
                <a:latin typeface="Syne Medium"/>
                <a:ea typeface="Syne Medium"/>
                <a:cs typeface="Syne Medium"/>
                <a:sym typeface="Syne Medium"/>
              </a:defRPr>
            </a:lvl5pPr>
            <a:lvl6pPr lvl="5" algn="ctr">
              <a:spcBef>
                <a:spcPts val="0"/>
              </a:spcBef>
              <a:spcAft>
                <a:spcPts val="0"/>
              </a:spcAft>
              <a:buSzPts val="3600"/>
              <a:buFont typeface="Syne Medium"/>
              <a:buNone/>
              <a:defRPr sz="3600">
                <a:latin typeface="Syne Medium"/>
                <a:ea typeface="Syne Medium"/>
                <a:cs typeface="Syne Medium"/>
                <a:sym typeface="Syne Medium"/>
              </a:defRPr>
            </a:lvl6pPr>
            <a:lvl7pPr lvl="6" algn="ctr">
              <a:spcBef>
                <a:spcPts val="0"/>
              </a:spcBef>
              <a:spcAft>
                <a:spcPts val="0"/>
              </a:spcAft>
              <a:buSzPts val="3600"/>
              <a:buFont typeface="Syne Medium"/>
              <a:buNone/>
              <a:defRPr sz="3600">
                <a:latin typeface="Syne Medium"/>
                <a:ea typeface="Syne Medium"/>
                <a:cs typeface="Syne Medium"/>
                <a:sym typeface="Syne Medium"/>
              </a:defRPr>
            </a:lvl7pPr>
            <a:lvl8pPr lvl="7" algn="ctr">
              <a:spcBef>
                <a:spcPts val="0"/>
              </a:spcBef>
              <a:spcAft>
                <a:spcPts val="0"/>
              </a:spcAft>
              <a:buSzPts val="3600"/>
              <a:buFont typeface="Syne Medium"/>
              <a:buNone/>
              <a:defRPr sz="3600">
                <a:latin typeface="Syne Medium"/>
                <a:ea typeface="Syne Medium"/>
                <a:cs typeface="Syne Medium"/>
                <a:sym typeface="Syne Medium"/>
              </a:defRPr>
            </a:lvl8pPr>
            <a:lvl9pPr lvl="8" algn="ctr">
              <a:spcBef>
                <a:spcPts val="0"/>
              </a:spcBef>
              <a:spcAft>
                <a:spcPts val="0"/>
              </a:spcAft>
              <a:buSzPts val="3600"/>
              <a:buFont typeface="Syne Medium"/>
              <a:buNone/>
              <a:defRPr sz="3600">
                <a:latin typeface="Syne Medium"/>
                <a:ea typeface="Syne Medium"/>
                <a:cs typeface="Syne Medium"/>
                <a:sym typeface="Syne Medium"/>
              </a:defRPr>
            </a:lvl9pPr>
          </a:lstStyle>
          <a:p/>
        </p:txBody>
      </p:sp>
      <p:sp>
        <p:nvSpPr>
          <p:cNvPr id="530" name="Google Shape;530;p40"/>
          <p:cNvSpPr txBox="1"/>
          <p:nvPr>
            <p:ph idx="5" type="title"/>
          </p:nvPr>
        </p:nvSpPr>
        <p:spPr>
          <a:xfrm>
            <a:off x="1989228" y="2423974"/>
            <a:ext cx="410100" cy="4953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3600"/>
              <a:buFont typeface="Syne Medium"/>
              <a:buNone/>
              <a:defRPr b="0" sz="3600">
                <a:solidFill>
                  <a:schemeClr val="accent6"/>
                </a:solidFill>
                <a:latin typeface="Syne Medium"/>
                <a:ea typeface="Syne Medium"/>
                <a:cs typeface="Syne Medium"/>
                <a:sym typeface="Syne Medium"/>
              </a:defRPr>
            </a:lvl1pPr>
            <a:lvl2pPr lvl="1" algn="ctr">
              <a:spcBef>
                <a:spcPts val="0"/>
              </a:spcBef>
              <a:spcAft>
                <a:spcPts val="0"/>
              </a:spcAft>
              <a:buSzPts val="3600"/>
              <a:buFont typeface="Syne Medium"/>
              <a:buNone/>
              <a:defRPr sz="3600">
                <a:latin typeface="Syne Medium"/>
                <a:ea typeface="Syne Medium"/>
                <a:cs typeface="Syne Medium"/>
                <a:sym typeface="Syne Medium"/>
              </a:defRPr>
            </a:lvl2pPr>
            <a:lvl3pPr lvl="2" algn="ctr">
              <a:spcBef>
                <a:spcPts val="0"/>
              </a:spcBef>
              <a:spcAft>
                <a:spcPts val="0"/>
              </a:spcAft>
              <a:buSzPts val="3600"/>
              <a:buFont typeface="Syne Medium"/>
              <a:buNone/>
              <a:defRPr sz="3600">
                <a:latin typeface="Syne Medium"/>
                <a:ea typeface="Syne Medium"/>
                <a:cs typeface="Syne Medium"/>
                <a:sym typeface="Syne Medium"/>
              </a:defRPr>
            </a:lvl3pPr>
            <a:lvl4pPr lvl="3" algn="ctr">
              <a:spcBef>
                <a:spcPts val="0"/>
              </a:spcBef>
              <a:spcAft>
                <a:spcPts val="0"/>
              </a:spcAft>
              <a:buSzPts val="3600"/>
              <a:buFont typeface="Syne Medium"/>
              <a:buNone/>
              <a:defRPr sz="3600">
                <a:latin typeface="Syne Medium"/>
                <a:ea typeface="Syne Medium"/>
                <a:cs typeface="Syne Medium"/>
                <a:sym typeface="Syne Medium"/>
              </a:defRPr>
            </a:lvl4pPr>
            <a:lvl5pPr lvl="4" algn="ctr">
              <a:spcBef>
                <a:spcPts val="0"/>
              </a:spcBef>
              <a:spcAft>
                <a:spcPts val="0"/>
              </a:spcAft>
              <a:buSzPts val="3600"/>
              <a:buFont typeface="Syne Medium"/>
              <a:buNone/>
              <a:defRPr sz="3600">
                <a:latin typeface="Syne Medium"/>
                <a:ea typeface="Syne Medium"/>
                <a:cs typeface="Syne Medium"/>
                <a:sym typeface="Syne Medium"/>
              </a:defRPr>
            </a:lvl5pPr>
            <a:lvl6pPr lvl="5" algn="ctr">
              <a:spcBef>
                <a:spcPts val="0"/>
              </a:spcBef>
              <a:spcAft>
                <a:spcPts val="0"/>
              </a:spcAft>
              <a:buSzPts val="3600"/>
              <a:buFont typeface="Syne Medium"/>
              <a:buNone/>
              <a:defRPr sz="3600">
                <a:latin typeface="Syne Medium"/>
                <a:ea typeface="Syne Medium"/>
                <a:cs typeface="Syne Medium"/>
                <a:sym typeface="Syne Medium"/>
              </a:defRPr>
            </a:lvl6pPr>
            <a:lvl7pPr lvl="6" algn="ctr">
              <a:spcBef>
                <a:spcPts val="0"/>
              </a:spcBef>
              <a:spcAft>
                <a:spcPts val="0"/>
              </a:spcAft>
              <a:buSzPts val="3600"/>
              <a:buFont typeface="Syne Medium"/>
              <a:buNone/>
              <a:defRPr sz="3600">
                <a:latin typeface="Syne Medium"/>
                <a:ea typeface="Syne Medium"/>
                <a:cs typeface="Syne Medium"/>
                <a:sym typeface="Syne Medium"/>
              </a:defRPr>
            </a:lvl7pPr>
            <a:lvl8pPr lvl="7" algn="ctr">
              <a:spcBef>
                <a:spcPts val="0"/>
              </a:spcBef>
              <a:spcAft>
                <a:spcPts val="0"/>
              </a:spcAft>
              <a:buSzPts val="3600"/>
              <a:buFont typeface="Syne Medium"/>
              <a:buNone/>
              <a:defRPr sz="3600">
                <a:latin typeface="Syne Medium"/>
                <a:ea typeface="Syne Medium"/>
                <a:cs typeface="Syne Medium"/>
                <a:sym typeface="Syne Medium"/>
              </a:defRPr>
            </a:lvl8pPr>
            <a:lvl9pPr lvl="8" algn="ctr">
              <a:spcBef>
                <a:spcPts val="0"/>
              </a:spcBef>
              <a:spcAft>
                <a:spcPts val="0"/>
              </a:spcAft>
              <a:buSzPts val="3600"/>
              <a:buFont typeface="Syne Medium"/>
              <a:buNone/>
              <a:defRPr sz="3600">
                <a:latin typeface="Syne Medium"/>
                <a:ea typeface="Syne Medium"/>
                <a:cs typeface="Syne Medium"/>
                <a:sym typeface="Syne Medium"/>
              </a:defRPr>
            </a:lvl9pPr>
          </a:lstStyle>
          <a:p/>
        </p:txBody>
      </p:sp>
      <p:sp>
        <p:nvSpPr>
          <p:cNvPr id="531" name="Google Shape;531;p40"/>
          <p:cNvSpPr txBox="1"/>
          <p:nvPr>
            <p:ph idx="6" type="title"/>
          </p:nvPr>
        </p:nvSpPr>
        <p:spPr>
          <a:xfrm>
            <a:off x="2890224" y="3445373"/>
            <a:ext cx="410100" cy="495300"/>
          </a:xfrm>
          <a:prstGeom prst="rect">
            <a:avLst/>
          </a:prstGeom>
        </p:spPr>
        <p:txBody>
          <a:bodyPr anchorCtr="0" anchor="t" bIns="0" lIns="0" spcFirstLastPara="1" rIns="0" wrap="square" tIns="0">
            <a:noAutofit/>
          </a:bodyPr>
          <a:lstStyle>
            <a:lvl1pPr lvl="0" algn="ctr">
              <a:spcBef>
                <a:spcPts val="0"/>
              </a:spcBef>
              <a:spcAft>
                <a:spcPts val="0"/>
              </a:spcAft>
              <a:buClr>
                <a:schemeClr val="accent6"/>
              </a:buClr>
              <a:buSzPts val="3600"/>
              <a:buFont typeface="Syne Medium"/>
              <a:buNone/>
              <a:defRPr b="0" sz="3600">
                <a:solidFill>
                  <a:schemeClr val="accent6"/>
                </a:solidFill>
                <a:latin typeface="Syne Medium"/>
                <a:ea typeface="Syne Medium"/>
                <a:cs typeface="Syne Medium"/>
                <a:sym typeface="Syne Medium"/>
              </a:defRPr>
            </a:lvl1pPr>
            <a:lvl2pPr lvl="1" algn="ctr">
              <a:spcBef>
                <a:spcPts val="0"/>
              </a:spcBef>
              <a:spcAft>
                <a:spcPts val="0"/>
              </a:spcAft>
              <a:buSzPts val="3600"/>
              <a:buFont typeface="Syne Medium"/>
              <a:buNone/>
              <a:defRPr sz="3600">
                <a:latin typeface="Syne Medium"/>
                <a:ea typeface="Syne Medium"/>
                <a:cs typeface="Syne Medium"/>
                <a:sym typeface="Syne Medium"/>
              </a:defRPr>
            </a:lvl2pPr>
            <a:lvl3pPr lvl="2" algn="ctr">
              <a:spcBef>
                <a:spcPts val="0"/>
              </a:spcBef>
              <a:spcAft>
                <a:spcPts val="0"/>
              </a:spcAft>
              <a:buSzPts val="3600"/>
              <a:buFont typeface="Syne Medium"/>
              <a:buNone/>
              <a:defRPr sz="3600">
                <a:latin typeface="Syne Medium"/>
                <a:ea typeface="Syne Medium"/>
                <a:cs typeface="Syne Medium"/>
                <a:sym typeface="Syne Medium"/>
              </a:defRPr>
            </a:lvl3pPr>
            <a:lvl4pPr lvl="3" algn="ctr">
              <a:spcBef>
                <a:spcPts val="0"/>
              </a:spcBef>
              <a:spcAft>
                <a:spcPts val="0"/>
              </a:spcAft>
              <a:buSzPts val="3600"/>
              <a:buFont typeface="Syne Medium"/>
              <a:buNone/>
              <a:defRPr sz="3600">
                <a:latin typeface="Syne Medium"/>
                <a:ea typeface="Syne Medium"/>
                <a:cs typeface="Syne Medium"/>
                <a:sym typeface="Syne Medium"/>
              </a:defRPr>
            </a:lvl4pPr>
            <a:lvl5pPr lvl="4" algn="ctr">
              <a:spcBef>
                <a:spcPts val="0"/>
              </a:spcBef>
              <a:spcAft>
                <a:spcPts val="0"/>
              </a:spcAft>
              <a:buSzPts val="3600"/>
              <a:buFont typeface="Syne Medium"/>
              <a:buNone/>
              <a:defRPr sz="3600">
                <a:latin typeface="Syne Medium"/>
                <a:ea typeface="Syne Medium"/>
                <a:cs typeface="Syne Medium"/>
                <a:sym typeface="Syne Medium"/>
              </a:defRPr>
            </a:lvl5pPr>
            <a:lvl6pPr lvl="5" algn="ctr">
              <a:spcBef>
                <a:spcPts val="0"/>
              </a:spcBef>
              <a:spcAft>
                <a:spcPts val="0"/>
              </a:spcAft>
              <a:buSzPts val="3600"/>
              <a:buFont typeface="Syne Medium"/>
              <a:buNone/>
              <a:defRPr sz="3600">
                <a:latin typeface="Syne Medium"/>
                <a:ea typeface="Syne Medium"/>
                <a:cs typeface="Syne Medium"/>
                <a:sym typeface="Syne Medium"/>
              </a:defRPr>
            </a:lvl6pPr>
            <a:lvl7pPr lvl="6" algn="ctr">
              <a:spcBef>
                <a:spcPts val="0"/>
              </a:spcBef>
              <a:spcAft>
                <a:spcPts val="0"/>
              </a:spcAft>
              <a:buSzPts val="3600"/>
              <a:buFont typeface="Syne Medium"/>
              <a:buNone/>
              <a:defRPr sz="3600">
                <a:latin typeface="Syne Medium"/>
                <a:ea typeface="Syne Medium"/>
                <a:cs typeface="Syne Medium"/>
                <a:sym typeface="Syne Medium"/>
              </a:defRPr>
            </a:lvl7pPr>
            <a:lvl8pPr lvl="7" algn="ctr">
              <a:spcBef>
                <a:spcPts val="0"/>
              </a:spcBef>
              <a:spcAft>
                <a:spcPts val="0"/>
              </a:spcAft>
              <a:buSzPts val="3600"/>
              <a:buFont typeface="Syne Medium"/>
              <a:buNone/>
              <a:defRPr sz="3600">
                <a:latin typeface="Syne Medium"/>
                <a:ea typeface="Syne Medium"/>
                <a:cs typeface="Syne Medium"/>
                <a:sym typeface="Syne Medium"/>
              </a:defRPr>
            </a:lvl8pPr>
            <a:lvl9pPr lvl="8" algn="ctr">
              <a:spcBef>
                <a:spcPts val="0"/>
              </a:spcBef>
              <a:spcAft>
                <a:spcPts val="0"/>
              </a:spcAft>
              <a:buSzPts val="3600"/>
              <a:buFont typeface="Syne Medium"/>
              <a:buNone/>
              <a:defRPr sz="3600">
                <a:latin typeface="Syne Medium"/>
                <a:ea typeface="Syne Medium"/>
                <a:cs typeface="Syne Medium"/>
                <a:sym typeface="Syne Medium"/>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 - Agenda Blank">
  <p:cSld name="CUSTOM_4_3">
    <p:bg>
      <p:bgPr>
        <a:solidFill>
          <a:schemeClr val="accent2"/>
        </a:solidFill>
      </p:bgPr>
    </p:bg>
    <p:spTree>
      <p:nvGrpSpPr>
        <p:cNvPr id="32" name="Shape 32"/>
        <p:cNvGrpSpPr/>
        <p:nvPr/>
      </p:nvGrpSpPr>
      <p:grpSpPr>
        <a:xfrm>
          <a:off x="0" y="0"/>
          <a:ext cx="0" cy="0"/>
          <a:chOff x="0" y="0"/>
          <a:chExt cx="0" cy="0"/>
        </a:xfrm>
      </p:grpSpPr>
      <p:sp>
        <p:nvSpPr>
          <p:cNvPr id="33" name="Google Shape;33;p5"/>
          <p:cNvSpPr txBox="1"/>
          <p:nvPr>
            <p:ph type="title"/>
          </p:nvPr>
        </p:nvSpPr>
        <p:spPr>
          <a:xfrm>
            <a:off x="1078992"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p:txBody>
      </p:sp>
      <p:sp>
        <p:nvSpPr>
          <p:cNvPr id="34" name="Google Shape;34;p5"/>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35" name="Google Shape;35;p5"/>
          <p:cNvGrpSpPr/>
          <p:nvPr/>
        </p:nvGrpSpPr>
        <p:grpSpPr>
          <a:xfrm>
            <a:off x="8595658" y="390532"/>
            <a:ext cx="228568" cy="209092"/>
            <a:chOff x="238125" y="2160750"/>
            <a:chExt cx="2022725" cy="1850375"/>
          </a:xfrm>
        </p:grpSpPr>
        <p:sp>
          <p:nvSpPr>
            <p:cNvPr id="36" name="Google Shape;36;p5"/>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37" name="Google Shape;37;p5"/>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grpSp>
        <p:nvGrpSpPr>
          <p:cNvPr id="38" name="Google Shape;38;p5"/>
          <p:cNvGrpSpPr/>
          <p:nvPr/>
        </p:nvGrpSpPr>
        <p:grpSpPr>
          <a:xfrm>
            <a:off x="-700549" y="-429547"/>
            <a:ext cx="1783349" cy="5717641"/>
            <a:chOff x="-700549" y="-429547"/>
            <a:chExt cx="1783349" cy="5717641"/>
          </a:xfrm>
        </p:grpSpPr>
        <p:sp>
          <p:nvSpPr>
            <p:cNvPr id="39" name="Google Shape;39;p5"/>
            <p:cNvSpPr/>
            <p:nvPr/>
          </p:nvSpPr>
          <p:spPr>
            <a:xfrm rot="5400000">
              <a:off x="-230247" y="2817535"/>
              <a:ext cx="715134" cy="400132"/>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5"/>
            <p:cNvSpPr/>
            <p:nvPr/>
          </p:nvSpPr>
          <p:spPr>
            <a:xfrm rot="5400000">
              <a:off x="203576" y="2068362"/>
              <a:ext cx="576782" cy="642785"/>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5"/>
            <p:cNvSpPr/>
            <p:nvPr/>
          </p:nvSpPr>
          <p:spPr>
            <a:xfrm flipH="1" rot="5400000">
              <a:off x="-472882" y="2401322"/>
              <a:ext cx="715134" cy="400132"/>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5"/>
            <p:cNvSpPr/>
            <p:nvPr/>
          </p:nvSpPr>
          <p:spPr>
            <a:xfrm rot="-5400000">
              <a:off x="392790" y="-237107"/>
              <a:ext cx="438449" cy="400109"/>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5"/>
            <p:cNvSpPr/>
            <p:nvPr/>
          </p:nvSpPr>
          <p:spPr>
            <a:xfrm rot="-1799936">
              <a:off x="-32482" y="-346736"/>
              <a:ext cx="438463" cy="400122"/>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rot="1799936">
              <a:off x="-152576" y="74570"/>
              <a:ext cx="438463" cy="400122"/>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5"/>
            <p:cNvSpPr/>
            <p:nvPr/>
          </p:nvSpPr>
          <p:spPr>
            <a:xfrm rot="8999897">
              <a:off x="-41417" y="734235"/>
              <a:ext cx="575711" cy="400134"/>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5"/>
            <p:cNvSpPr/>
            <p:nvPr/>
          </p:nvSpPr>
          <p:spPr>
            <a:xfrm rot="-9000064">
              <a:off x="324154" y="1218816"/>
              <a:ext cx="575695" cy="40012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rot="-1799936">
              <a:off x="204132" y="1707618"/>
              <a:ext cx="575695" cy="40012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1799936">
              <a:off x="-160512" y="1212567"/>
              <a:ext cx="575695" cy="40012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rot="8999897">
              <a:off x="-101650" y="1622636"/>
              <a:ext cx="576784" cy="642788"/>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rot="-9000064">
              <a:off x="383978" y="2664955"/>
              <a:ext cx="576768" cy="642770"/>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rot="-5400000">
              <a:off x="203601" y="3324189"/>
              <a:ext cx="576749" cy="642749"/>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rot="-1799936">
              <a:off x="262507" y="3911506"/>
              <a:ext cx="576768" cy="642770"/>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1799936">
              <a:off x="262492" y="4544192"/>
              <a:ext cx="576768" cy="642770"/>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rot="8999897">
              <a:off x="-170840" y="4103279"/>
              <a:ext cx="715137" cy="400134"/>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rot="-1800033">
              <a:off x="-538781" y="3758544"/>
              <a:ext cx="715082" cy="400103"/>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rot="1800033">
              <a:off x="-648425" y="3192954"/>
              <a:ext cx="715082" cy="400103"/>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rot="8999897">
              <a:off x="-518949" y="453536"/>
              <a:ext cx="576292" cy="400134"/>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rot="8999827">
              <a:off x="-281544" y="4491824"/>
              <a:ext cx="575755" cy="400164"/>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rot="-5400000">
              <a:off x="78478" y="386084"/>
              <a:ext cx="575677" cy="400109"/>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p:nvPr/>
          </p:nvSpPr>
          <p:spPr>
            <a:xfrm rot="5400000">
              <a:off x="324149" y="235961"/>
              <a:ext cx="575709" cy="40013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 Headline, text and square image">
  <p:cSld name="CUSTOM_3_3_2">
    <p:bg>
      <p:bgPr>
        <a:solidFill>
          <a:srgbClr val="FFFFFF"/>
        </a:solidFill>
      </p:bgPr>
    </p:bg>
    <p:spTree>
      <p:nvGrpSpPr>
        <p:cNvPr id="532" name="Shape 532"/>
        <p:cNvGrpSpPr/>
        <p:nvPr/>
      </p:nvGrpSpPr>
      <p:grpSpPr>
        <a:xfrm>
          <a:off x="0" y="0"/>
          <a:ext cx="0" cy="0"/>
          <a:chOff x="0" y="0"/>
          <a:chExt cx="0" cy="0"/>
        </a:xfrm>
      </p:grpSpPr>
      <p:sp>
        <p:nvSpPr>
          <p:cNvPr id="533" name="Google Shape;533;p41"/>
          <p:cNvSpPr/>
          <p:nvPr>
            <p:ph idx="2" type="pic"/>
          </p:nvPr>
        </p:nvSpPr>
        <p:spPr>
          <a:xfrm>
            <a:off x="2684325" y="989600"/>
            <a:ext cx="6139800" cy="3166800"/>
          </a:xfrm>
          <a:prstGeom prst="rect">
            <a:avLst/>
          </a:prstGeom>
          <a:noFill/>
          <a:ln>
            <a:noFill/>
          </a:ln>
        </p:spPr>
      </p:sp>
      <p:sp>
        <p:nvSpPr>
          <p:cNvPr id="534" name="Google Shape;534;p41"/>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5" name="Google Shape;535;p41"/>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536" name="Google Shape;536;p41"/>
          <p:cNvSpPr txBox="1"/>
          <p:nvPr>
            <p:ph idx="1" type="body"/>
          </p:nvPr>
        </p:nvSpPr>
        <p:spPr>
          <a:xfrm>
            <a:off x="365750" y="960125"/>
            <a:ext cx="22197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537" name="Google Shape;537;p41"/>
          <p:cNvGrpSpPr/>
          <p:nvPr/>
        </p:nvGrpSpPr>
        <p:grpSpPr>
          <a:xfrm>
            <a:off x="8595658" y="390532"/>
            <a:ext cx="228568" cy="209092"/>
            <a:chOff x="238125" y="2160750"/>
            <a:chExt cx="2022725" cy="1850375"/>
          </a:xfrm>
        </p:grpSpPr>
        <p:sp>
          <p:nvSpPr>
            <p:cNvPr id="538" name="Google Shape;538;p41"/>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539" name="Google Shape;539;p41"/>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 Headline, text and rounded image">
  <p:cSld name="CUSTOM_3_3_1_2">
    <p:bg>
      <p:bgPr>
        <a:solidFill>
          <a:srgbClr val="FFFFFF"/>
        </a:solidFill>
      </p:bgPr>
    </p:bg>
    <p:spTree>
      <p:nvGrpSpPr>
        <p:cNvPr id="540" name="Shape 540"/>
        <p:cNvGrpSpPr/>
        <p:nvPr/>
      </p:nvGrpSpPr>
      <p:grpSpPr>
        <a:xfrm>
          <a:off x="0" y="0"/>
          <a:ext cx="0" cy="0"/>
          <a:chOff x="0" y="0"/>
          <a:chExt cx="0" cy="0"/>
        </a:xfrm>
      </p:grpSpPr>
      <p:sp>
        <p:nvSpPr>
          <p:cNvPr id="541" name="Google Shape;541;p42"/>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2" name="Google Shape;542;p42"/>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543" name="Google Shape;543;p42"/>
          <p:cNvSpPr txBox="1"/>
          <p:nvPr>
            <p:ph idx="1" type="body"/>
          </p:nvPr>
        </p:nvSpPr>
        <p:spPr>
          <a:xfrm>
            <a:off x="365750" y="960125"/>
            <a:ext cx="22197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544" name="Google Shape;544;p42"/>
          <p:cNvGrpSpPr/>
          <p:nvPr/>
        </p:nvGrpSpPr>
        <p:grpSpPr>
          <a:xfrm>
            <a:off x="8595658" y="390532"/>
            <a:ext cx="228568" cy="209092"/>
            <a:chOff x="238125" y="2160750"/>
            <a:chExt cx="2022725" cy="1850375"/>
          </a:xfrm>
        </p:grpSpPr>
        <p:sp>
          <p:nvSpPr>
            <p:cNvPr id="545" name="Google Shape;545;p42"/>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546" name="Google Shape;546;p42"/>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547" name="Google Shape;547;p42"/>
          <p:cNvSpPr/>
          <p:nvPr>
            <p:ph idx="2" type="pic"/>
          </p:nvPr>
        </p:nvSpPr>
        <p:spPr>
          <a:xfrm>
            <a:off x="2684325" y="1001975"/>
            <a:ext cx="6139800" cy="3154500"/>
          </a:xfrm>
          <a:prstGeom prst="roundRect">
            <a:avLst>
              <a:gd fmla="val 9803" name="adj"/>
            </a:avLst>
          </a:prstGeom>
          <a:noFill/>
          <a:ln>
            <a:noFill/>
          </a:ln>
        </p:spPr>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 Four images square tan">
  <p:cSld name="CUSTOM_3_3_1_1_1_1_2_1">
    <p:bg>
      <p:bgPr>
        <a:solidFill>
          <a:schemeClr val="dk2"/>
        </a:solidFill>
      </p:bgPr>
    </p:bg>
    <p:spTree>
      <p:nvGrpSpPr>
        <p:cNvPr id="548" name="Shape 548"/>
        <p:cNvGrpSpPr/>
        <p:nvPr/>
      </p:nvGrpSpPr>
      <p:grpSpPr>
        <a:xfrm>
          <a:off x="0" y="0"/>
          <a:ext cx="0" cy="0"/>
          <a:chOff x="0" y="0"/>
          <a:chExt cx="0" cy="0"/>
        </a:xfrm>
      </p:grpSpPr>
      <p:sp>
        <p:nvSpPr>
          <p:cNvPr id="549" name="Google Shape;549;p43"/>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000000"/>
              </a:buClr>
              <a:buSzPts val="2800"/>
              <a:buFont typeface="Public Sans"/>
              <a:buNone/>
              <a:defRPr b="0">
                <a:solidFill>
                  <a:srgbClr val="000000"/>
                </a:solidFill>
                <a:latin typeface="Public Sans"/>
                <a:ea typeface="Public Sans"/>
                <a:cs typeface="Public Sans"/>
                <a:sym typeface="Public Sans"/>
              </a:defRPr>
            </a:lvl1pPr>
            <a:lvl2pPr lvl="1">
              <a:spcBef>
                <a:spcPts val="0"/>
              </a:spcBef>
              <a:spcAft>
                <a:spcPts val="0"/>
              </a:spcAft>
              <a:buClr>
                <a:srgbClr val="000000"/>
              </a:buClr>
              <a:buSzPts val="2800"/>
              <a:buNone/>
              <a:defRPr>
                <a:solidFill>
                  <a:srgbClr val="000000"/>
                </a:solidFill>
              </a:defRPr>
            </a:lvl2pPr>
            <a:lvl3pPr lvl="2">
              <a:spcBef>
                <a:spcPts val="0"/>
              </a:spcBef>
              <a:spcAft>
                <a:spcPts val="0"/>
              </a:spcAft>
              <a:buClr>
                <a:srgbClr val="000000"/>
              </a:buClr>
              <a:buSzPts val="2800"/>
              <a:buNone/>
              <a:defRPr>
                <a:solidFill>
                  <a:srgbClr val="000000"/>
                </a:solidFill>
              </a:defRPr>
            </a:lvl3pPr>
            <a:lvl4pPr lvl="3">
              <a:spcBef>
                <a:spcPts val="0"/>
              </a:spcBef>
              <a:spcAft>
                <a:spcPts val="0"/>
              </a:spcAft>
              <a:buClr>
                <a:srgbClr val="000000"/>
              </a:buClr>
              <a:buSzPts val="2800"/>
              <a:buNone/>
              <a:defRPr>
                <a:solidFill>
                  <a:srgbClr val="000000"/>
                </a:solidFill>
              </a:defRPr>
            </a:lvl4pPr>
            <a:lvl5pPr lvl="4">
              <a:spcBef>
                <a:spcPts val="0"/>
              </a:spcBef>
              <a:spcAft>
                <a:spcPts val="0"/>
              </a:spcAft>
              <a:buClr>
                <a:srgbClr val="000000"/>
              </a:buClr>
              <a:buSzPts val="2800"/>
              <a:buNone/>
              <a:defRPr>
                <a:solidFill>
                  <a:srgbClr val="000000"/>
                </a:solidFill>
              </a:defRPr>
            </a:lvl5pPr>
            <a:lvl6pPr lvl="5">
              <a:spcBef>
                <a:spcPts val="0"/>
              </a:spcBef>
              <a:spcAft>
                <a:spcPts val="0"/>
              </a:spcAft>
              <a:buClr>
                <a:srgbClr val="000000"/>
              </a:buClr>
              <a:buSzPts val="2800"/>
              <a:buNone/>
              <a:defRPr>
                <a:solidFill>
                  <a:srgbClr val="000000"/>
                </a:solidFill>
              </a:defRPr>
            </a:lvl6pPr>
            <a:lvl7pPr lvl="6">
              <a:spcBef>
                <a:spcPts val="0"/>
              </a:spcBef>
              <a:spcAft>
                <a:spcPts val="0"/>
              </a:spcAft>
              <a:buClr>
                <a:srgbClr val="000000"/>
              </a:buClr>
              <a:buSzPts val="2800"/>
              <a:buNone/>
              <a:defRPr>
                <a:solidFill>
                  <a:srgbClr val="000000"/>
                </a:solidFill>
              </a:defRPr>
            </a:lvl7pPr>
            <a:lvl8pPr lvl="7">
              <a:spcBef>
                <a:spcPts val="0"/>
              </a:spcBef>
              <a:spcAft>
                <a:spcPts val="0"/>
              </a:spcAft>
              <a:buClr>
                <a:srgbClr val="000000"/>
              </a:buClr>
              <a:buSzPts val="2800"/>
              <a:buNone/>
              <a:defRPr>
                <a:solidFill>
                  <a:srgbClr val="000000"/>
                </a:solidFill>
              </a:defRPr>
            </a:lvl8pPr>
            <a:lvl9pPr lvl="8">
              <a:spcBef>
                <a:spcPts val="0"/>
              </a:spcBef>
              <a:spcAft>
                <a:spcPts val="0"/>
              </a:spcAft>
              <a:buClr>
                <a:srgbClr val="000000"/>
              </a:buClr>
              <a:buSzPts val="2800"/>
              <a:buNone/>
              <a:defRPr>
                <a:solidFill>
                  <a:srgbClr val="000000"/>
                </a:solidFill>
              </a:defRPr>
            </a:lvl9pPr>
          </a:lstStyle>
          <a:p/>
        </p:txBody>
      </p:sp>
      <p:sp>
        <p:nvSpPr>
          <p:cNvPr id="550" name="Google Shape;550;p43"/>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551" name="Google Shape;551;p43"/>
          <p:cNvSpPr txBox="1"/>
          <p:nvPr>
            <p:ph idx="1" type="body"/>
          </p:nvPr>
        </p:nvSpPr>
        <p:spPr>
          <a:xfrm>
            <a:off x="365750" y="960125"/>
            <a:ext cx="2219700" cy="37032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000000"/>
              </a:buClr>
              <a:buSzPts val="1400"/>
              <a:buChar char="●"/>
              <a:defRPr>
                <a:solidFill>
                  <a:srgbClr val="000000"/>
                </a:solidFill>
              </a:defRPr>
            </a:lvl1pPr>
            <a:lvl2pPr indent="-317500" lvl="1" marL="914400">
              <a:spcBef>
                <a:spcPts val="0"/>
              </a:spcBef>
              <a:spcAft>
                <a:spcPts val="0"/>
              </a:spcAft>
              <a:buClr>
                <a:srgbClr val="000000"/>
              </a:buClr>
              <a:buSzPts val="1400"/>
              <a:buChar char="﹣"/>
              <a:defRPr>
                <a:solidFill>
                  <a:srgbClr val="000000"/>
                </a:solidFill>
              </a:defRPr>
            </a:lvl2pPr>
            <a:lvl3pPr indent="-317500" lvl="2" marL="1371600">
              <a:spcBef>
                <a:spcPts val="0"/>
              </a:spcBef>
              <a:spcAft>
                <a:spcPts val="0"/>
              </a:spcAft>
              <a:buClr>
                <a:srgbClr val="000000"/>
              </a:buClr>
              <a:buSzPts val="1400"/>
              <a:buChar char="﹣"/>
              <a:defRPr>
                <a:solidFill>
                  <a:srgbClr val="000000"/>
                </a:solidFill>
              </a:defRPr>
            </a:lvl3pPr>
            <a:lvl4pPr indent="-317500" lvl="3" marL="1828800">
              <a:spcBef>
                <a:spcPts val="0"/>
              </a:spcBef>
              <a:spcAft>
                <a:spcPts val="0"/>
              </a:spcAft>
              <a:buClr>
                <a:srgbClr val="000000"/>
              </a:buClr>
              <a:buSzPts val="1400"/>
              <a:buChar char="﹣"/>
              <a:defRPr>
                <a:solidFill>
                  <a:srgbClr val="000000"/>
                </a:solidFill>
              </a:defRPr>
            </a:lvl4pPr>
            <a:lvl5pPr indent="-317500" lvl="4" marL="2286000">
              <a:spcBef>
                <a:spcPts val="0"/>
              </a:spcBef>
              <a:spcAft>
                <a:spcPts val="0"/>
              </a:spcAft>
              <a:buClr>
                <a:srgbClr val="000000"/>
              </a:buClr>
              <a:buSzPts val="1400"/>
              <a:buChar char="﹣"/>
              <a:defRPr>
                <a:solidFill>
                  <a:srgbClr val="000000"/>
                </a:solidFill>
              </a:defRPr>
            </a:lvl5pPr>
            <a:lvl6pPr indent="-317500" lvl="5" marL="2743200">
              <a:spcBef>
                <a:spcPts val="0"/>
              </a:spcBef>
              <a:spcAft>
                <a:spcPts val="0"/>
              </a:spcAft>
              <a:buClr>
                <a:srgbClr val="000000"/>
              </a:buClr>
              <a:buSzPts val="1400"/>
              <a:buChar char="﹣"/>
              <a:defRPr>
                <a:solidFill>
                  <a:srgbClr val="000000"/>
                </a:solidFill>
              </a:defRPr>
            </a:lvl6pPr>
            <a:lvl7pPr indent="-317500" lvl="6" marL="3200400">
              <a:spcBef>
                <a:spcPts val="0"/>
              </a:spcBef>
              <a:spcAft>
                <a:spcPts val="0"/>
              </a:spcAft>
              <a:buClr>
                <a:srgbClr val="000000"/>
              </a:buClr>
              <a:buSzPts val="1400"/>
              <a:buChar char="﹣"/>
              <a:defRPr>
                <a:solidFill>
                  <a:srgbClr val="000000"/>
                </a:solidFill>
              </a:defRPr>
            </a:lvl7pPr>
            <a:lvl8pPr indent="-317500" lvl="7" marL="3657600">
              <a:spcBef>
                <a:spcPts val="0"/>
              </a:spcBef>
              <a:spcAft>
                <a:spcPts val="0"/>
              </a:spcAft>
              <a:buClr>
                <a:srgbClr val="000000"/>
              </a:buClr>
              <a:buSzPts val="1400"/>
              <a:buChar char="﹣"/>
              <a:defRPr>
                <a:solidFill>
                  <a:srgbClr val="000000"/>
                </a:solidFill>
              </a:defRPr>
            </a:lvl8pPr>
            <a:lvl9pPr indent="-317500" lvl="8" marL="4114800">
              <a:spcBef>
                <a:spcPts val="0"/>
              </a:spcBef>
              <a:spcAft>
                <a:spcPts val="0"/>
              </a:spcAft>
              <a:buClr>
                <a:srgbClr val="000000"/>
              </a:buClr>
              <a:buSzPts val="1400"/>
              <a:buChar char="﹣"/>
              <a:defRPr>
                <a:solidFill>
                  <a:srgbClr val="000000"/>
                </a:solidFill>
              </a:defRPr>
            </a:lvl9pPr>
          </a:lstStyle>
          <a:p/>
        </p:txBody>
      </p:sp>
      <p:sp>
        <p:nvSpPr>
          <p:cNvPr id="552" name="Google Shape;552;p43"/>
          <p:cNvSpPr/>
          <p:nvPr>
            <p:ph idx="2" type="pic"/>
          </p:nvPr>
        </p:nvSpPr>
        <p:spPr>
          <a:xfrm>
            <a:off x="2697480" y="1001975"/>
            <a:ext cx="2834700" cy="1600200"/>
          </a:xfrm>
          <a:prstGeom prst="roundRect">
            <a:avLst>
              <a:gd fmla="val 9803" name="adj"/>
            </a:avLst>
          </a:prstGeom>
          <a:noFill/>
          <a:ln>
            <a:noFill/>
          </a:ln>
        </p:spPr>
      </p:sp>
      <p:grpSp>
        <p:nvGrpSpPr>
          <p:cNvPr id="553" name="Google Shape;553;p43"/>
          <p:cNvGrpSpPr/>
          <p:nvPr/>
        </p:nvGrpSpPr>
        <p:grpSpPr>
          <a:xfrm>
            <a:off x="8595658" y="390532"/>
            <a:ext cx="228568" cy="209092"/>
            <a:chOff x="238125" y="2160750"/>
            <a:chExt cx="2022725" cy="1850375"/>
          </a:xfrm>
        </p:grpSpPr>
        <p:sp>
          <p:nvSpPr>
            <p:cNvPr id="554" name="Google Shape;554;p43"/>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555" name="Google Shape;555;p43"/>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556" name="Google Shape;556;p43"/>
          <p:cNvSpPr/>
          <p:nvPr>
            <p:ph idx="3" type="pic"/>
          </p:nvPr>
        </p:nvSpPr>
        <p:spPr>
          <a:xfrm>
            <a:off x="2697480" y="2999232"/>
            <a:ext cx="2834700" cy="1600200"/>
          </a:xfrm>
          <a:prstGeom prst="roundRect">
            <a:avLst>
              <a:gd fmla="val 9803" name="adj"/>
            </a:avLst>
          </a:prstGeom>
          <a:noFill/>
          <a:ln>
            <a:noFill/>
          </a:ln>
        </p:spPr>
      </p:sp>
      <p:sp>
        <p:nvSpPr>
          <p:cNvPr id="557" name="Google Shape;557;p43"/>
          <p:cNvSpPr/>
          <p:nvPr>
            <p:ph idx="4" type="pic"/>
          </p:nvPr>
        </p:nvSpPr>
        <p:spPr>
          <a:xfrm>
            <a:off x="5943600" y="1001975"/>
            <a:ext cx="2834700" cy="1600200"/>
          </a:xfrm>
          <a:prstGeom prst="roundRect">
            <a:avLst>
              <a:gd fmla="val 9803" name="adj"/>
            </a:avLst>
          </a:prstGeom>
          <a:noFill/>
          <a:ln>
            <a:noFill/>
          </a:ln>
        </p:spPr>
      </p:sp>
      <p:sp>
        <p:nvSpPr>
          <p:cNvPr id="558" name="Google Shape;558;p43"/>
          <p:cNvSpPr/>
          <p:nvPr>
            <p:ph idx="5" type="pic"/>
          </p:nvPr>
        </p:nvSpPr>
        <p:spPr>
          <a:xfrm>
            <a:off x="5943600" y="2999232"/>
            <a:ext cx="2834700" cy="1600200"/>
          </a:xfrm>
          <a:prstGeom prst="roundRect">
            <a:avLst>
              <a:gd fmla="val 9803" name="adj"/>
            </a:avLst>
          </a:prstGeom>
          <a:noFill/>
          <a:ln>
            <a:noFill/>
          </a:ln>
        </p:spPr>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 Four images rounded green">
  <p:cSld name="CUSTOM_3_3_1_1_1_1_1_2_1">
    <p:bg>
      <p:bgPr>
        <a:solidFill>
          <a:schemeClr val="accent3"/>
        </a:solidFill>
      </p:bgPr>
    </p:bg>
    <p:spTree>
      <p:nvGrpSpPr>
        <p:cNvPr id="559" name="Shape 559"/>
        <p:cNvGrpSpPr/>
        <p:nvPr/>
      </p:nvGrpSpPr>
      <p:grpSpPr>
        <a:xfrm>
          <a:off x="0" y="0"/>
          <a:ext cx="0" cy="0"/>
          <a:chOff x="0" y="0"/>
          <a:chExt cx="0" cy="0"/>
        </a:xfrm>
      </p:grpSpPr>
      <p:sp>
        <p:nvSpPr>
          <p:cNvPr id="560" name="Google Shape;560;p44"/>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561" name="Google Shape;561;p44"/>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562" name="Google Shape;562;p44"/>
          <p:cNvSpPr txBox="1"/>
          <p:nvPr>
            <p:ph idx="1" type="body"/>
          </p:nvPr>
        </p:nvSpPr>
        <p:spPr>
          <a:xfrm>
            <a:off x="365750" y="960125"/>
            <a:ext cx="2219700" cy="37032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563" name="Google Shape;563;p44"/>
          <p:cNvSpPr/>
          <p:nvPr>
            <p:ph idx="2" type="pic"/>
          </p:nvPr>
        </p:nvSpPr>
        <p:spPr>
          <a:xfrm>
            <a:off x="2697480" y="1001975"/>
            <a:ext cx="2834700" cy="1600200"/>
          </a:xfrm>
          <a:prstGeom prst="roundRect">
            <a:avLst>
              <a:gd fmla="val 9803" name="adj"/>
            </a:avLst>
          </a:prstGeom>
          <a:noFill/>
          <a:ln>
            <a:noFill/>
          </a:ln>
        </p:spPr>
      </p:sp>
      <p:sp>
        <p:nvSpPr>
          <p:cNvPr id="564" name="Google Shape;564;p44"/>
          <p:cNvSpPr/>
          <p:nvPr>
            <p:ph idx="3" type="pic"/>
          </p:nvPr>
        </p:nvSpPr>
        <p:spPr>
          <a:xfrm>
            <a:off x="2697480" y="2999232"/>
            <a:ext cx="2834700" cy="1600200"/>
          </a:xfrm>
          <a:prstGeom prst="roundRect">
            <a:avLst>
              <a:gd fmla="val 9803" name="adj"/>
            </a:avLst>
          </a:prstGeom>
          <a:noFill/>
          <a:ln>
            <a:noFill/>
          </a:ln>
        </p:spPr>
      </p:sp>
      <p:sp>
        <p:nvSpPr>
          <p:cNvPr id="565" name="Google Shape;565;p44"/>
          <p:cNvSpPr/>
          <p:nvPr>
            <p:ph idx="4" type="pic"/>
          </p:nvPr>
        </p:nvSpPr>
        <p:spPr>
          <a:xfrm>
            <a:off x="5943600" y="1001975"/>
            <a:ext cx="2834700" cy="1600200"/>
          </a:xfrm>
          <a:prstGeom prst="roundRect">
            <a:avLst>
              <a:gd fmla="val 9803" name="adj"/>
            </a:avLst>
          </a:prstGeom>
          <a:noFill/>
          <a:ln>
            <a:noFill/>
          </a:ln>
        </p:spPr>
      </p:sp>
      <p:sp>
        <p:nvSpPr>
          <p:cNvPr id="566" name="Google Shape;566;p44"/>
          <p:cNvSpPr/>
          <p:nvPr>
            <p:ph idx="5" type="pic"/>
          </p:nvPr>
        </p:nvSpPr>
        <p:spPr>
          <a:xfrm>
            <a:off x="5943600" y="2999232"/>
            <a:ext cx="2834700" cy="1600200"/>
          </a:xfrm>
          <a:prstGeom prst="roundRect">
            <a:avLst>
              <a:gd fmla="val 9803" name="adj"/>
            </a:avLst>
          </a:prstGeom>
          <a:noFill/>
          <a:ln>
            <a:noFill/>
          </a:ln>
        </p:spPr>
      </p:sp>
      <p:grpSp>
        <p:nvGrpSpPr>
          <p:cNvPr id="567" name="Google Shape;567;p44"/>
          <p:cNvGrpSpPr/>
          <p:nvPr/>
        </p:nvGrpSpPr>
        <p:grpSpPr>
          <a:xfrm>
            <a:off x="8595658" y="390532"/>
            <a:ext cx="228568" cy="209092"/>
            <a:chOff x="238125" y="2160750"/>
            <a:chExt cx="2022725" cy="1850375"/>
          </a:xfrm>
        </p:grpSpPr>
        <p:sp>
          <p:nvSpPr>
            <p:cNvPr id="568" name="Google Shape;568;p44"/>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569" name="Google Shape;569;p44"/>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 Four images square green">
  <p:cSld name="CUSTOM_3_3_1_1_1_1_1_1_2_1">
    <p:bg>
      <p:bgPr>
        <a:solidFill>
          <a:schemeClr val="accent3"/>
        </a:solidFill>
      </p:bgPr>
    </p:bg>
    <p:spTree>
      <p:nvGrpSpPr>
        <p:cNvPr id="570" name="Shape 570"/>
        <p:cNvGrpSpPr/>
        <p:nvPr/>
      </p:nvGrpSpPr>
      <p:grpSpPr>
        <a:xfrm>
          <a:off x="0" y="0"/>
          <a:ext cx="0" cy="0"/>
          <a:chOff x="0" y="0"/>
          <a:chExt cx="0" cy="0"/>
        </a:xfrm>
      </p:grpSpPr>
      <p:sp>
        <p:nvSpPr>
          <p:cNvPr id="571" name="Google Shape;571;p45"/>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572" name="Google Shape;572;p45"/>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573" name="Google Shape;573;p45"/>
          <p:cNvSpPr txBox="1"/>
          <p:nvPr>
            <p:ph idx="1" type="body"/>
          </p:nvPr>
        </p:nvSpPr>
        <p:spPr>
          <a:xfrm>
            <a:off x="365750" y="960125"/>
            <a:ext cx="2219700" cy="37032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sp>
        <p:nvSpPr>
          <p:cNvPr id="574" name="Google Shape;574;p45"/>
          <p:cNvSpPr/>
          <p:nvPr>
            <p:ph idx="2" type="pic"/>
          </p:nvPr>
        </p:nvSpPr>
        <p:spPr>
          <a:xfrm>
            <a:off x="2697480" y="1001975"/>
            <a:ext cx="2834700" cy="1600200"/>
          </a:xfrm>
          <a:prstGeom prst="roundRect">
            <a:avLst>
              <a:gd fmla="val 0" name="adj"/>
            </a:avLst>
          </a:prstGeom>
          <a:noFill/>
          <a:ln>
            <a:noFill/>
          </a:ln>
        </p:spPr>
      </p:sp>
      <p:sp>
        <p:nvSpPr>
          <p:cNvPr id="575" name="Google Shape;575;p45"/>
          <p:cNvSpPr/>
          <p:nvPr>
            <p:ph idx="3" type="pic"/>
          </p:nvPr>
        </p:nvSpPr>
        <p:spPr>
          <a:xfrm>
            <a:off x="2697480" y="2999232"/>
            <a:ext cx="2834700" cy="1600200"/>
          </a:xfrm>
          <a:prstGeom prst="roundRect">
            <a:avLst>
              <a:gd fmla="val 0" name="adj"/>
            </a:avLst>
          </a:prstGeom>
          <a:noFill/>
          <a:ln>
            <a:noFill/>
          </a:ln>
        </p:spPr>
      </p:sp>
      <p:sp>
        <p:nvSpPr>
          <p:cNvPr id="576" name="Google Shape;576;p45"/>
          <p:cNvSpPr/>
          <p:nvPr>
            <p:ph idx="4" type="pic"/>
          </p:nvPr>
        </p:nvSpPr>
        <p:spPr>
          <a:xfrm>
            <a:off x="5943600" y="1001975"/>
            <a:ext cx="2834700" cy="1600200"/>
          </a:xfrm>
          <a:prstGeom prst="roundRect">
            <a:avLst>
              <a:gd fmla="val 0" name="adj"/>
            </a:avLst>
          </a:prstGeom>
          <a:noFill/>
          <a:ln>
            <a:noFill/>
          </a:ln>
        </p:spPr>
      </p:sp>
      <p:sp>
        <p:nvSpPr>
          <p:cNvPr id="577" name="Google Shape;577;p45"/>
          <p:cNvSpPr/>
          <p:nvPr>
            <p:ph idx="5" type="pic"/>
          </p:nvPr>
        </p:nvSpPr>
        <p:spPr>
          <a:xfrm>
            <a:off x="5943600" y="2999232"/>
            <a:ext cx="2834700" cy="1600200"/>
          </a:xfrm>
          <a:prstGeom prst="roundRect">
            <a:avLst>
              <a:gd fmla="val 0" name="adj"/>
            </a:avLst>
          </a:prstGeom>
          <a:noFill/>
          <a:ln>
            <a:noFill/>
          </a:ln>
        </p:spPr>
      </p:sp>
      <p:grpSp>
        <p:nvGrpSpPr>
          <p:cNvPr id="578" name="Google Shape;578;p45"/>
          <p:cNvGrpSpPr/>
          <p:nvPr/>
        </p:nvGrpSpPr>
        <p:grpSpPr>
          <a:xfrm>
            <a:off x="8595658" y="390532"/>
            <a:ext cx="228568" cy="209092"/>
            <a:chOff x="238125" y="2160750"/>
            <a:chExt cx="2022725" cy="1850375"/>
          </a:xfrm>
        </p:grpSpPr>
        <p:sp>
          <p:nvSpPr>
            <p:cNvPr id="579" name="Google Shape;579;p45"/>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580" name="Google Shape;580;p45"/>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 Quote Slide White">
  <p:cSld name="BLANK_4">
    <p:bg>
      <p:bgPr>
        <a:solidFill>
          <a:srgbClr val="FFFFFF"/>
        </a:solidFill>
      </p:bgPr>
    </p:bg>
    <p:spTree>
      <p:nvGrpSpPr>
        <p:cNvPr id="581" name="Shape 581"/>
        <p:cNvGrpSpPr/>
        <p:nvPr/>
      </p:nvGrpSpPr>
      <p:grpSpPr>
        <a:xfrm>
          <a:off x="0" y="0"/>
          <a:ext cx="0" cy="0"/>
          <a:chOff x="0" y="0"/>
          <a:chExt cx="0" cy="0"/>
        </a:xfrm>
      </p:grpSpPr>
      <p:sp>
        <p:nvSpPr>
          <p:cNvPr id="582" name="Google Shape;582;p46"/>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583" name="Google Shape;583;p46"/>
          <p:cNvGrpSpPr/>
          <p:nvPr/>
        </p:nvGrpSpPr>
        <p:grpSpPr>
          <a:xfrm>
            <a:off x="8595658" y="390532"/>
            <a:ext cx="228568" cy="209092"/>
            <a:chOff x="238125" y="2160750"/>
            <a:chExt cx="2022725" cy="1850375"/>
          </a:xfrm>
        </p:grpSpPr>
        <p:sp>
          <p:nvSpPr>
            <p:cNvPr id="584" name="Google Shape;584;p46"/>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585" name="Google Shape;585;p46"/>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586" name="Google Shape;586;p46"/>
          <p:cNvSpPr/>
          <p:nvPr/>
        </p:nvSpPr>
        <p:spPr>
          <a:xfrm flipH="1" rot="5400000">
            <a:off x="271016" y="412195"/>
            <a:ext cx="769472" cy="534240"/>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6"/>
          <p:cNvSpPr/>
          <p:nvPr/>
        </p:nvSpPr>
        <p:spPr>
          <a:xfrm flipH="1" rot="5400000">
            <a:off x="8132266" y="4174070"/>
            <a:ext cx="769472" cy="534240"/>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6"/>
          <p:cNvSpPr txBox="1"/>
          <p:nvPr>
            <p:ph idx="1" type="subTitle"/>
          </p:nvPr>
        </p:nvSpPr>
        <p:spPr>
          <a:xfrm>
            <a:off x="1554480" y="1188720"/>
            <a:ext cx="6126600" cy="3017400"/>
          </a:xfrm>
          <a:prstGeom prst="rect">
            <a:avLst/>
          </a:prstGeom>
        </p:spPr>
        <p:txBody>
          <a:bodyPr anchorCtr="0" anchor="ctr" bIns="0" lIns="0" spcFirstLastPara="1" rIns="0" wrap="square" tIns="0">
            <a:noAutofit/>
          </a:bodyPr>
          <a:lstStyle>
            <a:lvl1pPr lvl="0">
              <a:spcBef>
                <a:spcPts val="0"/>
              </a:spcBef>
              <a:spcAft>
                <a:spcPts val="0"/>
              </a:spcAft>
              <a:buSzPts val="2400"/>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 Quote Slide Blue">
  <p:cSld name="BLANK_1_2_1">
    <p:bg>
      <p:bgPr>
        <a:solidFill>
          <a:schemeClr val="accent2"/>
        </a:solidFill>
      </p:bgPr>
    </p:bg>
    <p:spTree>
      <p:nvGrpSpPr>
        <p:cNvPr id="589" name="Shape 589"/>
        <p:cNvGrpSpPr/>
        <p:nvPr/>
      </p:nvGrpSpPr>
      <p:grpSpPr>
        <a:xfrm>
          <a:off x="0" y="0"/>
          <a:ext cx="0" cy="0"/>
          <a:chOff x="0" y="0"/>
          <a:chExt cx="0" cy="0"/>
        </a:xfrm>
      </p:grpSpPr>
      <p:sp>
        <p:nvSpPr>
          <p:cNvPr id="590" name="Google Shape;590;p47"/>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591" name="Google Shape;591;p47"/>
          <p:cNvSpPr txBox="1"/>
          <p:nvPr>
            <p:ph idx="1" type="subTitle"/>
          </p:nvPr>
        </p:nvSpPr>
        <p:spPr>
          <a:xfrm>
            <a:off x="1554480" y="1188720"/>
            <a:ext cx="6126600" cy="3017400"/>
          </a:xfrm>
          <a:prstGeom prst="rect">
            <a:avLst/>
          </a:prstGeom>
        </p:spPr>
        <p:txBody>
          <a:bodyPr anchorCtr="0" anchor="ctr" bIns="0" lIns="0" spcFirstLastPara="1" rIns="0" wrap="square" tIns="0">
            <a:noAutofit/>
          </a:bodyPr>
          <a:lstStyle>
            <a:lvl1pPr lvl="0">
              <a:spcBef>
                <a:spcPts val="0"/>
              </a:spcBef>
              <a:spcAft>
                <a:spcPts val="0"/>
              </a:spcAft>
              <a:buClr>
                <a:srgbClr val="FFFFFF"/>
              </a:buClr>
              <a:buSzPts val="2400"/>
              <a:buNone/>
              <a:defRPr sz="2400">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592" name="Google Shape;592;p47"/>
          <p:cNvSpPr/>
          <p:nvPr/>
        </p:nvSpPr>
        <p:spPr>
          <a:xfrm flipH="1" rot="5400000">
            <a:off x="271016" y="412195"/>
            <a:ext cx="769472" cy="534240"/>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7"/>
          <p:cNvSpPr/>
          <p:nvPr/>
        </p:nvSpPr>
        <p:spPr>
          <a:xfrm flipH="1" rot="5400000">
            <a:off x="8132266" y="4174070"/>
            <a:ext cx="769472" cy="534240"/>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4" name="Google Shape;594;p47"/>
          <p:cNvGrpSpPr/>
          <p:nvPr/>
        </p:nvGrpSpPr>
        <p:grpSpPr>
          <a:xfrm>
            <a:off x="8595658" y="390532"/>
            <a:ext cx="228568" cy="209092"/>
            <a:chOff x="238125" y="2160750"/>
            <a:chExt cx="2022725" cy="1850375"/>
          </a:xfrm>
        </p:grpSpPr>
        <p:sp>
          <p:nvSpPr>
            <p:cNvPr id="595" name="Google Shape;595;p47"/>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596" name="Google Shape;596;p47"/>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 1/3 Picture and Quote">
  <p:cSld name="BLANK_2_2">
    <p:bg>
      <p:bgPr>
        <a:solidFill>
          <a:srgbClr val="FFFFFF"/>
        </a:solidFill>
      </p:bgPr>
    </p:bg>
    <p:spTree>
      <p:nvGrpSpPr>
        <p:cNvPr id="597" name="Shape 597"/>
        <p:cNvGrpSpPr/>
        <p:nvPr/>
      </p:nvGrpSpPr>
      <p:grpSpPr>
        <a:xfrm>
          <a:off x="0" y="0"/>
          <a:ext cx="0" cy="0"/>
          <a:chOff x="0" y="0"/>
          <a:chExt cx="0" cy="0"/>
        </a:xfrm>
      </p:grpSpPr>
      <p:sp>
        <p:nvSpPr>
          <p:cNvPr id="598" name="Google Shape;598;p48"/>
          <p:cNvSpPr/>
          <p:nvPr>
            <p:ph idx="2" type="pic"/>
          </p:nvPr>
        </p:nvSpPr>
        <p:spPr>
          <a:xfrm>
            <a:off x="0" y="0"/>
            <a:ext cx="3414300" cy="5143500"/>
          </a:xfrm>
          <a:prstGeom prst="rect">
            <a:avLst/>
          </a:prstGeom>
          <a:noFill/>
          <a:ln>
            <a:noFill/>
          </a:ln>
        </p:spPr>
      </p:sp>
      <p:sp>
        <p:nvSpPr>
          <p:cNvPr id="599" name="Google Shape;599;p48"/>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600" name="Google Shape;600;p48"/>
          <p:cNvGrpSpPr/>
          <p:nvPr/>
        </p:nvGrpSpPr>
        <p:grpSpPr>
          <a:xfrm>
            <a:off x="8595658" y="390532"/>
            <a:ext cx="228568" cy="209092"/>
            <a:chOff x="238125" y="2160750"/>
            <a:chExt cx="2022725" cy="1850375"/>
          </a:xfrm>
        </p:grpSpPr>
        <p:sp>
          <p:nvSpPr>
            <p:cNvPr id="601" name="Google Shape;601;p48"/>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602" name="Google Shape;602;p48"/>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603" name="Google Shape;603;p48"/>
          <p:cNvSpPr txBox="1"/>
          <p:nvPr>
            <p:ph idx="1" type="subTitle"/>
          </p:nvPr>
        </p:nvSpPr>
        <p:spPr>
          <a:xfrm>
            <a:off x="3657600" y="1188720"/>
            <a:ext cx="4206300" cy="3017400"/>
          </a:xfrm>
          <a:prstGeom prst="rect">
            <a:avLst/>
          </a:prstGeom>
        </p:spPr>
        <p:txBody>
          <a:bodyPr anchorCtr="0" anchor="ctr" bIns="0" lIns="0" spcFirstLastPara="1" rIns="0" wrap="square" tIns="0">
            <a:noAutofit/>
          </a:bodyPr>
          <a:lstStyle>
            <a:lvl1pPr lvl="0">
              <a:spcBef>
                <a:spcPts val="0"/>
              </a:spcBef>
              <a:spcAft>
                <a:spcPts val="0"/>
              </a:spcAft>
              <a:buSzPts val="1600"/>
              <a:buNone/>
              <a:defRPr sz="1600"/>
            </a:lvl1pPr>
            <a:lvl2pPr lvl="1">
              <a:spcBef>
                <a:spcPts val="0"/>
              </a:spcBef>
              <a:spcAft>
                <a:spcPts val="0"/>
              </a:spcAft>
              <a:buSzPts val="1600"/>
              <a:buNone/>
              <a:defRPr sz="1600"/>
            </a:lvl2pPr>
            <a:lvl3pPr lvl="2">
              <a:spcBef>
                <a:spcPts val="0"/>
              </a:spcBef>
              <a:spcAft>
                <a:spcPts val="0"/>
              </a:spcAft>
              <a:buSzPts val="1600"/>
              <a:buNone/>
              <a:defRPr sz="1600"/>
            </a:lvl3pPr>
            <a:lvl4pPr lvl="3">
              <a:spcBef>
                <a:spcPts val="0"/>
              </a:spcBef>
              <a:spcAft>
                <a:spcPts val="0"/>
              </a:spcAft>
              <a:buSzPts val="1600"/>
              <a:buNone/>
              <a:defRPr sz="1600"/>
            </a:lvl4pPr>
            <a:lvl5pPr lvl="4">
              <a:spcBef>
                <a:spcPts val="0"/>
              </a:spcBef>
              <a:spcAft>
                <a:spcPts val="0"/>
              </a:spcAft>
              <a:buSzPts val="1600"/>
              <a:buNone/>
              <a:defRPr sz="1600"/>
            </a:lvl5pPr>
            <a:lvl6pPr lvl="5">
              <a:spcBef>
                <a:spcPts val="0"/>
              </a:spcBef>
              <a:spcAft>
                <a:spcPts val="0"/>
              </a:spcAft>
              <a:buSzPts val="1600"/>
              <a:buNone/>
              <a:defRPr sz="1600"/>
            </a:lvl6pPr>
            <a:lvl7pPr lvl="6">
              <a:spcBef>
                <a:spcPts val="0"/>
              </a:spcBef>
              <a:spcAft>
                <a:spcPts val="0"/>
              </a:spcAft>
              <a:buSzPts val="1600"/>
              <a:buNone/>
              <a:defRPr sz="1600"/>
            </a:lvl7pPr>
            <a:lvl8pPr lvl="7">
              <a:spcBef>
                <a:spcPts val="0"/>
              </a:spcBef>
              <a:spcAft>
                <a:spcPts val="0"/>
              </a:spcAft>
              <a:buSzPts val="1600"/>
              <a:buNone/>
              <a:defRPr sz="1600"/>
            </a:lvl8pPr>
            <a:lvl9pPr lvl="8">
              <a:spcBef>
                <a:spcPts val="0"/>
              </a:spcBef>
              <a:spcAft>
                <a:spcPts val="0"/>
              </a:spcAft>
              <a:buSzPts val="1600"/>
              <a:buNone/>
              <a:defRPr sz="1600"/>
            </a:lvl9pPr>
          </a:lstStyle>
          <a:p/>
        </p:txBody>
      </p:sp>
      <p:sp>
        <p:nvSpPr>
          <p:cNvPr id="604" name="Google Shape;604;p48"/>
          <p:cNvSpPr/>
          <p:nvPr/>
        </p:nvSpPr>
        <p:spPr>
          <a:xfrm flipH="1" rot="5400000">
            <a:off x="3397048" y="-14265"/>
            <a:ext cx="1326869" cy="921255"/>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noFill/>
          <a:ln cap="flat" cmpd="sng" w="19050">
            <a:solidFill>
              <a:srgbClr val="8FE3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48"/>
          <p:cNvSpPr/>
          <p:nvPr/>
        </p:nvSpPr>
        <p:spPr>
          <a:xfrm flipH="1" rot="5400000">
            <a:off x="8132266" y="4174070"/>
            <a:ext cx="769472" cy="534240"/>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 Side Node with Boxes 1">
  <p:cSld name="BLANK_2_1_2">
    <p:bg>
      <p:bgPr>
        <a:solidFill>
          <a:srgbClr val="FFFFFF"/>
        </a:solidFill>
      </p:bgPr>
    </p:bg>
    <p:spTree>
      <p:nvGrpSpPr>
        <p:cNvPr id="606" name="Shape 606"/>
        <p:cNvGrpSpPr/>
        <p:nvPr/>
      </p:nvGrpSpPr>
      <p:grpSpPr>
        <a:xfrm>
          <a:off x="0" y="0"/>
          <a:ext cx="0" cy="0"/>
          <a:chOff x="0" y="0"/>
          <a:chExt cx="0" cy="0"/>
        </a:xfrm>
      </p:grpSpPr>
      <p:sp>
        <p:nvSpPr>
          <p:cNvPr id="607" name="Google Shape;607;p49"/>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608" name="Google Shape;608;p49"/>
          <p:cNvGrpSpPr/>
          <p:nvPr/>
        </p:nvGrpSpPr>
        <p:grpSpPr>
          <a:xfrm>
            <a:off x="8595658" y="390532"/>
            <a:ext cx="228568" cy="209092"/>
            <a:chOff x="238125" y="2160750"/>
            <a:chExt cx="2022725" cy="1850375"/>
          </a:xfrm>
        </p:grpSpPr>
        <p:sp>
          <p:nvSpPr>
            <p:cNvPr id="609" name="Google Shape;609;p49"/>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610" name="Google Shape;610;p49"/>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611" name="Google Shape;611;p49"/>
          <p:cNvSpPr/>
          <p:nvPr/>
        </p:nvSpPr>
        <p:spPr>
          <a:xfrm rot="2101277">
            <a:off x="-4473819" y="2230042"/>
            <a:ext cx="13865999" cy="5055423"/>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noFill/>
          <a:ln cap="flat" cmpd="sng" w="19050">
            <a:solidFill>
              <a:srgbClr val="8FE3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9"/>
          <p:cNvSpPr/>
          <p:nvPr/>
        </p:nvSpPr>
        <p:spPr>
          <a:xfrm>
            <a:off x="-4693915" y="974021"/>
            <a:ext cx="8709922" cy="3175575"/>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rgbClr val="01406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9"/>
          <p:cNvSpPr/>
          <p:nvPr/>
        </p:nvSpPr>
        <p:spPr>
          <a:xfrm>
            <a:off x="4189275" y="2163100"/>
            <a:ext cx="4589700" cy="1001100"/>
          </a:xfrm>
          <a:prstGeom prst="roundRect">
            <a:avLst>
              <a:gd fmla="val 16667" name="adj"/>
            </a:avLst>
          </a:prstGeom>
          <a:solidFill>
            <a:srgbClr val="8FE3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Light"/>
              <a:ea typeface="Public Sans Light"/>
              <a:cs typeface="Public Sans Light"/>
              <a:sym typeface="Public Sans Light"/>
            </a:endParaRPr>
          </a:p>
        </p:txBody>
      </p:sp>
      <p:sp>
        <p:nvSpPr>
          <p:cNvPr id="614" name="Google Shape;614;p49"/>
          <p:cNvSpPr/>
          <p:nvPr/>
        </p:nvSpPr>
        <p:spPr>
          <a:xfrm>
            <a:off x="4189275" y="3401175"/>
            <a:ext cx="4589700" cy="1001100"/>
          </a:xfrm>
          <a:prstGeom prst="roundRect">
            <a:avLst>
              <a:gd fmla="val 16667" name="adj"/>
            </a:avLst>
          </a:prstGeom>
          <a:solidFill>
            <a:srgbClr val="8FE3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Light"/>
              <a:ea typeface="Public Sans Light"/>
              <a:cs typeface="Public Sans Light"/>
              <a:sym typeface="Public Sans Light"/>
            </a:endParaRPr>
          </a:p>
        </p:txBody>
      </p:sp>
      <p:sp>
        <p:nvSpPr>
          <p:cNvPr id="615" name="Google Shape;615;p49"/>
          <p:cNvSpPr/>
          <p:nvPr/>
        </p:nvSpPr>
        <p:spPr>
          <a:xfrm>
            <a:off x="4189275" y="925025"/>
            <a:ext cx="4589700" cy="1001100"/>
          </a:xfrm>
          <a:prstGeom prst="roundRect">
            <a:avLst>
              <a:gd fmla="val 16667" name="adj"/>
            </a:avLst>
          </a:prstGeom>
          <a:solidFill>
            <a:srgbClr val="8FE3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14063"/>
              </a:solidFill>
              <a:latin typeface="Public Sans SemiBold"/>
              <a:ea typeface="Public Sans SemiBold"/>
              <a:cs typeface="Public Sans SemiBold"/>
              <a:sym typeface="Public Sans SemiBold"/>
            </a:endParaRPr>
          </a:p>
        </p:txBody>
      </p:sp>
      <p:sp>
        <p:nvSpPr>
          <p:cNvPr id="616" name="Google Shape;616;p49"/>
          <p:cNvSpPr txBox="1"/>
          <p:nvPr>
            <p:ph type="title"/>
          </p:nvPr>
        </p:nvSpPr>
        <p:spPr>
          <a:xfrm>
            <a:off x="4330617" y="1114476"/>
            <a:ext cx="1554600" cy="622200"/>
          </a:xfrm>
          <a:prstGeom prst="rect">
            <a:avLst/>
          </a:prstGeom>
        </p:spPr>
        <p:txBody>
          <a:bodyPr anchorCtr="0" anchor="ctr" bIns="0" lIns="0" spcFirstLastPara="1" rIns="0" wrap="square" tIns="0">
            <a:noAutofit/>
          </a:bodyPr>
          <a:lstStyle>
            <a:lvl1pPr lvl="0" algn="r">
              <a:spcBef>
                <a:spcPts val="0"/>
              </a:spcBef>
              <a:spcAft>
                <a:spcPts val="0"/>
              </a:spcAft>
              <a:buClr>
                <a:srgbClr val="000000"/>
              </a:buClr>
              <a:buSzPts val="4200"/>
              <a:buFont typeface="Public Sans"/>
              <a:buNone/>
              <a:defRPr b="0" sz="4200">
                <a:solidFill>
                  <a:srgbClr val="000000"/>
                </a:solidFill>
                <a:latin typeface="Public Sans"/>
                <a:ea typeface="Public Sans"/>
                <a:cs typeface="Public Sans"/>
                <a:sym typeface="Public Sans"/>
              </a:defRPr>
            </a:lvl1pPr>
            <a:lvl2pPr lvl="1" algn="r">
              <a:spcBef>
                <a:spcPts val="0"/>
              </a:spcBef>
              <a:spcAft>
                <a:spcPts val="0"/>
              </a:spcAft>
              <a:buClr>
                <a:srgbClr val="000000"/>
              </a:buClr>
              <a:buSzPts val="4200"/>
              <a:buNone/>
              <a:defRPr sz="4200">
                <a:solidFill>
                  <a:srgbClr val="000000"/>
                </a:solidFill>
              </a:defRPr>
            </a:lvl2pPr>
            <a:lvl3pPr lvl="2" algn="r">
              <a:spcBef>
                <a:spcPts val="0"/>
              </a:spcBef>
              <a:spcAft>
                <a:spcPts val="0"/>
              </a:spcAft>
              <a:buClr>
                <a:srgbClr val="000000"/>
              </a:buClr>
              <a:buSzPts val="4200"/>
              <a:buNone/>
              <a:defRPr sz="4200">
                <a:solidFill>
                  <a:srgbClr val="000000"/>
                </a:solidFill>
              </a:defRPr>
            </a:lvl3pPr>
            <a:lvl4pPr lvl="3" algn="r">
              <a:spcBef>
                <a:spcPts val="0"/>
              </a:spcBef>
              <a:spcAft>
                <a:spcPts val="0"/>
              </a:spcAft>
              <a:buClr>
                <a:srgbClr val="000000"/>
              </a:buClr>
              <a:buSzPts val="4200"/>
              <a:buNone/>
              <a:defRPr sz="4200">
                <a:solidFill>
                  <a:srgbClr val="000000"/>
                </a:solidFill>
              </a:defRPr>
            </a:lvl4pPr>
            <a:lvl5pPr lvl="4" algn="r">
              <a:spcBef>
                <a:spcPts val="0"/>
              </a:spcBef>
              <a:spcAft>
                <a:spcPts val="0"/>
              </a:spcAft>
              <a:buClr>
                <a:srgbClr val="000000"/>
              </a:buClr>
              <a:buSzPts val="4200"/>
              <a:buNone/>
              <a:defRPr sz="4200">
                <a:solidFill>
                  <a:srgbClr val="000000"/>
                </a:solidFill>
              </a:defRPr>
            </a:lvl5pPr>
            <a:lvl6pPr lvl="5" algn="r">
              <a:spcBef>
                <a:spcPts val="0"/>
              </a:spcBef>
              <a:spcAft>
                <a:spcPts val="0"/>
              </a:spcAft>
              <a:buClr>
                <a:srgbClr val="000000"/>
              </a:buClr>
              <a:buSzPts val="4200"/>
              <a:buNone/>
              <a:defRPr sz="4200">
                <a:solidFill>
                  <a:srgbClr val="000000"/>
                </a:solidFill>
              </a:defRPr>
            </a:lvl6pPr>
            <a:lvl7pPr lvl="6" algn="r">
              <a:spcBef>
                <a:spcPts val="0"/>
              </a:spcBef>
              <a:spcAft>
                <a:spcPts val="0"/>
              </a:spcAft>
              <a:buClr>
                <a:srgbClr val="000000"/>
              </a:buClr>
              <a:buSzPts val="4200"/>
              <a:buNone/>
              <a:defRPr sz="4200">
                <a:solidFill>
                  <a:srgbClr val="000000"/>
                </a:solidFill>
              </a:defRPr>
            </a:lvl7pPr>
            <a:lvl8pPr lvl="7" algn="r">
              <a:spcBef>
                <a:spcPts val="0"/>
              </a:spcBef>
              <a:spcAft>
                <a:spcPts val="0"/>
              </a:spcAft>
              <a:buClr>
                <a:srgbClr val="000000"/>
              </a:buClr>
              <a:buSzPts val="4200"/>
              <a:buNone/>
              <a:defRPr sz="4200">
                <a:solidFill>
                  <a:srgbClr val="000000"/>
                </a:solidFill>
              </a:defRPr>
            </a:lvl8pPr>
            <a:lvl9pPr lvl="8" algn="r">
              <a:spcBef>
                <a:spcPts val="0"/>
              </a:spcBef>
              <a:spcAft>
                <a:spcPts val="0"/>
              </a:spcAft>
              <a:buClr>
                <a:srgbClr val="000000"/>
              </a:buClr>
              <a:buSzPts val="4200"/>
              <a:buNone/>
              <a:defRPr sz="4200">
                <a:solidFill>
                  <a:srgbClr val="000000"/>
                </a:solidFill>
              </a:defRPr>
            </a:lvl9pPr>
          </a:lstStyle>
          <a:p/>
        </p:txBody>
      </p:sp>
      <p:sp>
        <p:nvSpPr>
          <p:cNvPr id="617" name="Google Shape;617;p49"/>
          <p:cNvSpPr txBox="1"/>
          <p:nvPr>
            <p:ph idx="2" type="title"/>
          </p:nvPr>
        </p:nvSpPr>
        <p:spPr>
          <a:xfrm>
            <a:off x="4330617" y="2352551"/>
            <a:ext cx="1554600" cy="622200"/>
          </a:xfrm>
          <a:prstGeom prst="rect">
            <a:avLst/>
          </a:prstGeom>
        </p:spPr>
        <p:txBody>
          <a:bodyPr anchorCtr="0" anchor="ctr" bIns="0" lIns="0" spcFirstLastPara="1" rIns="0" wrap="square" tIns="0">
            <a:noAutofit/>
          </a:bodyPr>
          <a:lstStyle>
            <a:lvl1pPr lvl="0" algn="r">
              <a:spcBef>
                <a:spcPts val="0"/>
              </a:spcBef>
              <a:spcAft>
                <a:spcPts val="0"/>
              </a:spcAft>
              <a:buClr>
                <a:srgbClr val="000000"/>
              </a:buClr>
              <a:buSzPts val="4200"/>
              <a:buFont typeface="Public Sans"/>
              <a:buNone/>
              <a:defRPr b="0" sz="4200">
                <a:solidFill>
                  <a:srgbClr val="000000"/>
                </a:solidFill>
                <a:latin typeface="Public Sans"/>
                <a:ea typeface="Public Sans"/>
                <a:cs typeface="Public Sans"/>
                <a:sym typeface="Public Sans"/>
              </a:defRPr>
            </a:lvl1pPr>
            <a:lvl2pPr lvl="1" algn="r">
              <a:spcBef>
                <a:spcPts val="0"/>
              </a:spcBef>
              <a:spcAft>
                <a:spcPts val="0"/>
              </a:spcAft>
              <a:buClr>
                <a:srgbClr val="000000"/>
              </a:buClr>
              <a:buSzPts val="4200"/>
              <a:buNone/>
              <a:defRPr sz="4200">
                <a:solidFill>
                  <a:srgbClr val="000000"/>
                </a:solidFill>
              </a:defRPr>
            </a:lvl2pPr>
            <a:lvl3pPr lvl="2" algn="r">
              <a:spcBef>
                <a:spcPts val="0"/>
              </a:spcBef>
              <a:spcAft>
                <a:spcPts val="0"/>
              </a:spcAft>
              <a:buClr>
                <a:srgbClr val="000000"/>
              </a:buClr>
              <a:buSzPts val="4200"/>
              <a:buNone/>
              <a:defRPr sz="4200">
                <a:solidFill>
                  <a:srgbClr val="000000"/>
                </a:solidFill>
              </a:defRPr>
            </a:lvl3pPr>
            <a:lvl4pPr lvl="3" algn="r">
              <a:spcBef>
                <a:spcPts val="0"/>
              </a:spcBef>
              <a:spcAft>
                <a:spcPts val="0"/>
              </a:spcAft>
              <a:buClr>
                <a:srgbClr val="000000"/>
              </a:buClr>
              <a:buSzPts val="4200"/>
              <a:buNone/>
              <a:defRPr sz="4200">
                <a:solidFill>
                  <a:srgbClr val="000000"/>
                </a:solidFill>
              </a:defRPr>
            </a:lvl4pPr>
            <a:lvl5pPr lvl="4" algn="r">
              <a:spcBef>
                <a:spcPts val="0"/>
              </a:spcBef>
              <a:spcAft>
                <a:spcPts val="0"/>
              </a:spcAft>
              <a:buClr>
                <a:srgbClr val="000000"/>
              </a:buClr>
              <a:buSzPts val="4200"/>
              <a:buNone/>
              <a:defRPr sz="4200">
                <a:solidFill>
                  <a:srgbClr val="000000"/>
                </a:solidFill>
              </a:defRPr>
            </a:lvl5pPr>
            <a:lvl6pPr lvl="5" algn="r">
              <a:spcBef>
                <a:spcPts val="0"/>
              </a:spcBef>
              <a:spcAft>
                <a:spcPts val="0"/>
              </a:spcAft>
              <a:buClr>
                <a:srgbClr val="000000"/>
              </a:buClr>
              <a:buSzPts val="4200"/>
              <a:buNone/>
              <a:defRPr sz="4200">
                <a:solidFill>
                  <a:srgbClr val="000000"/>
                </a:solidFill>
              </a:defRPr>
            </a:lvl6pPr>
            <a:lvl7pPr lvl="6" algn="r">
              <a:spcBef>
                <a:spcPts val="0"/>
              </a:spcBef>
              <a:spcAft>
                <a:spcPts val="0"/>
              </a:spcAft>
              <a:buClr>
                <a:srgbClr val="000000"/>
              </a:buClr>
              <a:buSzPts val="4200"/>
              <a:buNone/>
              <a:defRPr sz="4200">
                <a:solidFill>
                  <a:srgbClr val="000000"/>
                </a:solidFill>
              </a:defRPr>
            </a:lvl7pPr>
            <a:lvl8pPr lvl="7" algn="r">
              <a:spcBef>
                <a:spcPts val="0"/>
              </a:spcBef>
              <a:spcAft>
                <a:spcPts val="0"/>
              </a:spcAft>
              <a:buClr>
                <a:srgbClr val="000000"/>
              </a:buClr>
              <a:buSzPts val="4200"/>
              <a:buNone/>
              <a:defRPr sz="4200">
                <a:solidFill>
                  <a:srgbClr val="000000"/>
                </a:solidFill>
              </a:defRPr>
            </a:lvl8pPr>
            <a:lvl9pPr lvl="8" algn="r">
              <a:spcBef>
                <a:spcPts val="0"/>
              </a:spcBef>
              <a:spcAft>
                <a:spcPts val="0"/>
              </a:spcAft>
              <a:buClr>
                <a:srgbClr val="000000"/>
              </a:buClr>
              <a:buSzPts val="4200"/>
              <a:buNone/>
              <a:defRPr sz="4200">
                <a:solidFill>
                  <a:srgbClr val="000000"/>
                </a:solidFill>
              </a:defRPr>
            </a:lvl9pPr>
          </a:lstStyle>
          <a:p/>
        </p:txBody>
      </p:sp>
      <p:sp>
        <p:nvSpPr>
          <p:cNvPr id="618" name="Google Shape;618;p49"/>
          <p:cNvSpPr txBox="1"/>
          <p:nvPr>
            <p:ph idx="3" type="title"/>
          </p:nvPr>
        </p:nvSpPr>
        <p:spPr>
          <a:xfrm>
            <a:off x="4330617" y="3590626"/>
            <a:ext cx="1554600" cy="622200"/>
          </a:xfrm>
          <a:prstGeom prst="rect">
            <a:avLst/>
          </a:prstGeom>
        </p:spPr>
        <p:txBody>
          <a:bodyPr anchorCtr="0" anchor="ctr" bIns="0" lIns="0" spcFirstLastPara="1" rIns="0" wrap="square" tIns="0">
            <a:noAutofit/>
          </a:bodyPr>
          <a:lstStyle>
            <a:lvl1pPr lvl="0" algn="r">
              <a:spcBef>
                <a:spcPts val="0"/>
              </a:spcBef>
              <a:spcAft>
                <a:spcPts val="0"/>
              </a:spcAft>
              <a:buClr>
                <a:srgbClr val="000000"/>
              </a:buClr>
              <a:buSzPts val="4200"/>
              <a:buFont typeface="Public Sans"/>
              <a:buNone/>
              <a:defRPr b="0" sz="4200">
                <a:solidFill>
                  <a:srgbClr val="000000"/>
                </a:solidFill>
                <a:latin typeface="Public Sans"/>
                <a:ea typeface="Public Sans"/>
                <a:cs typeface="Public Sans"/>
                <a:sym typeface="Public Sans"/>
              </a:defRPr>
            </a:lvl1pPr>
            <a:lvl2pPr lvl="1" algn="r">
              <a:spcBef>
                <a:spcPts val="0"/>
              </a:spcBef>
              <a:spcAft>
                <a:spcPts val="0"/>
              </a:spcAft>
              <a:buClr>
                <a:srgbClr val="000000"/>
              </a:buClr>
              <a:buSzPts val="4200"/>
              <a:buNone/>
              <a:defRPr sz="4200">
                <a:solidFill>
                  <a:srgbClr val="000000"/>
                </a:solidFill>
              </a:defRPr>
            </a:lvl2pPr>
            <a:lvl3pPr lvl="2" algn="r">
              <a:spcBef>
                <a:spcPts val="0"/>
              </a:spcBef>
              <a:spcAft>
                <a:spcPts val="0"/>
              </a:spcAft>
              <a:buClr>
                <a:srgbClr val="000000"/>
              </a:buClr>
              <a:buSzPts val="4200"/>
              <a:buNone/>
              <a:defRPr sz="4200">
                <a:solidFill>
                  <a:srgbClr val="000000"/>
                </a:solidFill>
              </a:defRPr>
            </a:lvl3pPr>
            <a:lvl4pPr lvl="3" algn="r">
              <a:spcBef>
                <a:spcPts val="0"/>
              </a:spcBef>
              <a:spcAft>
                <a:spcPts val="0"/>
              </a:spcAft>
              <a:buClr>
                <a:srgbClr val="000000"/>
              </a:buClr>
              <a:buSzPts val="4200"/>
              <a:buNone/>
              <a:defRPr sz="4200">
                <a:solidFill>
                  <a:srgbClr val="000000"/>
                </a:solidFill>
              </a:defRPr>
            </a:lvl4pPr>
            <a:lvl5pPr lvl="4" algn="r">
              <a:spcBef>
                <a:spcPts val="0"/>
              </a:spcBef>
              <a:spcAft>
                <a:spcPts val="0"/>
              </a:spcAft>
              <a:buClr>
                <a:srgbClr val="000000"/>
              </a:buClr>
              <a:buSzPts val="4200"/>
              <a:buNone/>
              <a:defRPr sz="4200">
                <a:solidFill>
                  <a:srgbClr val="000000"/>
                </a:solidFill>
              </a:defRPr>
            </a:lvl5pPr>
            <a:lvl6pPr lvl="5" algn="r">
              <a:spcBef>
                <a:spcPts val="0"/>
              </a:spcBef>
              <a:spcAft>
                <a:spcPts val="0"/>
              </a:spcAft>
              <a:buClr>
                <a:srgbClr val="000000"/>
              </a:buClr>
              <a:buSzPts val="4200"/>
              <a:buNone/>
              <a:defRPr sz="4200">
                <a:solidFill>
                  <a:srgbClr val="000000"/>
                </a:solidFill>
              </a:defRPr>
            </a:lvl6pPr>
            <a:lvl7pPr lvl="6" algn="r">
              <a:spcBef>
                <a:spcPts val="0"/>
              </a:spcBef>
              <a:spcAft>
                <a:spcPts val="0"/>
              </a:spcAft>
              <a:buClr>
                <a:srgbClr val="000000"/>
              </a:buClr>
              <a:buSzPts val="4200"/>
              <a:buNone/>
              <a:defRPr sz="4200">
                <a:solidFill>
                  <a:srgbClr val="000000"/>
                </a:solidFill>
              </a:defRPr>
            </a:lvl7pPr>
            <a:lvl8pPr lvl="7" algn="r">
              <a:spcBef>
                <a:spcPts val="0"/>
              </a:spcBef>
              <a:spcAft>
                <a:spcPts val="0"/>
              </a:spcAft>
              <a:buClr>
                <a:srgbClr val="000000"/>
              </a:buClr>
              <a:buSzPts val="4200"/>
              <a:buNone/>
              <a:defRPr sz="4200">
                <a:solidFill>
                  <a:srgbClr val="000000"/>
                </a:solidFill>
              </a:defRPr>
            </a:lvl8pPr>
            <a:lvl9pPr lvl="8" algn="r">
              <a:spcBef>
                <a:spcPts val="0"/>
              </a:spcBef>
              <a:spcAft>
                <a:spcPts val="0"/>
              </a:spcAft>
              <a:buClr>
                <a:srgbClr val="000000"/>
              </a:buClr>
              <a:buSzPts val="4200"/>
              <a:buNone/>
              <a:defRPr sz="4200">
                <a:solidFill>
                  <a:srgbClr val="000000"/>
                </a:solidFill>
              </a:defRPr>
            </a:lvl9pPr>
          </a:lstStyle>
          <a:p/>
        </p:txBody>
      </p:sp>
      <p:sp>
        <p:nvSpPr>
          <p:cNvPr id="619" name="Google Shape;619;p49"/>
          <p:cNvSpPr txBox="1"/>
          <p:nvPr>
            <p:ph idx="1" type="body"/>
          </p:nvPr>
        </p:nvSpPr>
        <p:spPr>
          <a:xfrm>
            <a:off x="6096000" y="920225"/>
            <a:ext cx="2571900" cy="10059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b="1"/>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20" name="Google Shape;620;p49"/>
          <p:cNvSpPr txBox="1"/>
          <p:nvPr>
            <p:ph idx="4" type="body"/>
          </p:nvPr>
        </p:nvSpPr>
        <p:spPr>
          <a:xfrm>
            <a:off x="6096000" y="2160700"/>
            <a:ext cx="2571900" cy="10059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b="1"/>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21" name="Google Shape;621;p49"/>
          <p:cNvSpPr txBox="1"/>
          <p:nvPr>
            <p:ph idx="5" type="body"/>
          </p:nvPr>
        </p:nvSpPr>
        <p:spPr>
          <a:xfrm>
            <a:off x="6096000" y="3401175"/>
            <a:ext cx="2571900" cy="10059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b="1"/>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22" name="Google Shape;622;p49"/>
          <p:cNvSpPr txBox="1"/>
          <p:nvPr>
            <p:ph idx="6" type="title"/>
          </p:nvPr>
        </p:nvSpPr>
        <p:spPr>
          <a:xfrm>
            <a:off x="1091562" y="1785250"/>
            <a:ext cx="2681700" cy="9390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2400"/>
              <a:buFont typeface="Public Sans"/>
              <a:buNone/>
              <a:defRPr sz="2400">
                <a:solidFill>
                  <a:srgbClr val="FFFFFF"/>
                </a:solidFill>
                <a:latin typeface="Public Sans"/>
                <a:ea typeface="Public Sans"/>
                <a:cs typeface="Public Sans"/>
                <a:sym typeface="Public Sa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23" name="Google Shape;623;p49"/>
          <p:cNvSpPr txBox="1"/>
          <p:nvPr>
            <p:ph idx="7" type="subTitle"/>
          </p:nvPr>
        </p:nvSpPr>
        <p:spPr>
          <a:xfrm>
            <a:off x="1091562" y="2571850"/>
            <a:ext cx="2681700" cy="8148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1400"/>
              <a:buFont typeface="Public Sans Light"/>
              <a:buNone/>
              <a:defRPr>
                <a:solidFill>
                  <a:srgbClr val="FFFFFF"/>
                </a:solidFill>
                <a:latin typeface="Public Sans Light"/>
                <a:ea typeface="Public Sans Light"/>
                <a:cs typeface="Public Sans Light"/>
                <a:sym typeface="Public Sans Light"/>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 Side Node with Boxes 2">
  <p:cSld name="BLANK_2_1_1_2">
    <p:bg>
      <p:bgPr>
        <a:solidFill>
          <a:schemeClr val="dk2"/>
        </a:solidFill>
      </p:bgPr>
    </p:bg>
    <p:spTree>
      <p:nvGrpSpPr>
        <p:cNvPr id="624" name="Shape 624"/>
        <p:cNvGrpSpPr/>
        <p:nvPr/>
      </p:nvGrpSpPr>
      <p:grpSpPr>
        <a:xfrm>
          <a:off x="0" y="0"/>
          <a:ext cx="0" cy="0"/>
          <a:chOff x="0" y="0"/>
          <a:chExt cx="0" cy="0"/>
        </a:xfrm>
      </p:grpSpPr>
      <p:sp>
        <p:nvSpPr>
          <p:cNvPr id="625" name="Google Shape;625;p50"/>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626" name="Google Shape;626;p50"/>
          <p:cNvGrpSpPr/>
          <p:nvPr/>
        </p:nvGrpSpPr>
        <p:grpSpPr>
          <a:xfrm>
            <a:off x="8595658" y="390532"/>
            <a:ext cx="228568" cy="209092"/>
            <a:chOff x="238125" y="2160750"/>
            <a:chExt cx="2022725" cy="1850375"/>
          </a:xfrm>
        </p:grpSpPr>
        <p:sp>
          <p:nvSpPr>
            <p:cNvPr id="627" name="Google Shape;627;p50"/>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628" name="Google Shape;628;p50"/>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629" name="Google Shape;629;p50"/>
          <p:cNvSpPr/>
          <p:nvPr/>
        </p:nvSpPr>
        <p:spPr>
          <a:xfrm rot="2101277">
            <a:off x="-4473819" y="2230042"/>
            <a:ext cx="13865999" cy="5055423"/>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noFill/>
          <a:ln cap="flat" cmpd="sng" w="19050">
            <a:solidFill>
              <a:srgbClr val="FF8E6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50"/>
          <p:cNvSpPr/>
          <p:nvPr/>
        </p:nvSpPr>
        <p:spPr>
          <a:xfrm>
            <a:off x="-4693915" y="974021"/>
            <a:ext cx="8709922" cy="3175575"/>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50"/>
          <p:cNvSpPr/>
          <p:nvPr/>
        </p:nvSpPr>
        <p:spPr>
          <a:xfrm>
            <a:off x="4189275" y="2163100"/>
            <a:ext cx="4589700" cy="100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Light"/>
              <a:ea typeface="Public Sans Light"/>
              <a:cs typeface="Public Sans Light"/>
              <a:sym typeface="Public Sans Light"/>
            </a:endParaRPr>
          </a:p>
        </p:txBody>
      </p:sp>
      <p:sp>
        <p:nvSpPr>
          <p:cNvPr id="632" name="Google Shape;632;p50"/>
          <p:cNvSpPr/>
          <p:nvPr/>
        </p:nvSpPr>
        <p:spPr>
          <a:xfrm>
            <a:off x="4189275" y="3401175"/>
            <a:ext cx="4589700" cy="100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Light"/>
              <a:ea typeface="Public Sans Light"/>
              <a:cs typeface="Public Sans Light"/>
              <a:sym typeface="Public Sans Light"/>
            </a:endParaRPr>
          </a:p>
        </p:txBody>
      </p:sp>
      <p:sp>
        <p:nvSpPr>
          <p:cNvPr id="633" name="Google Shape;633;p50"/>
          <p:cNvSpPr/>
          <p:nvPr/>
        </p:nvSpPr>
        <p:spPr>
          <a:xfrm>
            <a:off x="4189275" y="925025"/>
            <a:ext cx="4589700" cy="10011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14063"/>
              </a:solidFill>
              <a:latin typeface="Public Sans SemiBold"/>
              <a:ea typeface="Public Sans SemiBold"/>
              <a:cs typeface="Public Sans SemiBold"/>
              <a:sym typeface="Public Sans SemiBold"/>
            </a:endParaRPr>
          </a:p>
        </p:txBody>
      </p:sp>
      <p:sp>
        <p:nvSpPr>
          <p:cNvPr id="634" name="Google Shape;634;p50"/>
          <p:cNvSpPr txBox="1"/>
          <p:nvPr>
            <p:ph type="title"/>
          </p:nvPr>
        </p:nvSpPr>
        <p:spPr>
          <a:xfrm>
            <a:off x="4330617" y="1114476"/>
            <a:ext cx="1554600" cy="622200"/>
          </a:xfrm>
          <a:prstGeom prst="rect">
            <a:avLst/>
          </a:prstGeom>
        </p:spPr>
        <p:txBody>
          <a:bodyPr anchorCtr="0" anchor="ctr" bIns="0" lIns="0" spcFirstLastPara="1" rIns="0" wrap="square" tIns="0">
            <a:noAutofit/>
          </a:bodyPr>
          <a:lstStyle>
            <a:lvl1pPr lvl="0" algn="r">
              <a:spcBef>
                <a:spcPts val="0"/>
              </a:spcBef>
              <a:spcAft>
                <a:spcPts val="0"/>
              </a:spcAft>
              <a:buClr>
                <a:srgbClr val="000000"/>
              </a:buClr>
              <a:buSzPts val="4200"/>
              <a:buFont typeface="Public Sans"/>
              <a:buNone/>
              <a:defRPr b="0" sz="4200">
                <a:solidFill>
                  <a:srgbClr val="000000"/>
                </a:solidFill>
                <a:latin typeface="Public Sans"/>
                <a:ea typeface="Public Sans"/>
                <a:cs typeface="Public Sans"/>
                <a:sym typeface="Public Sans"/>
              </a:defRPr>
            </a:lvl1pPr>
            <a:lvl2pPr lvl="1" algn="r">
              <a:spcBef>
                <a:spcPts val="0"/>
              </a:spcBef>
              <a:spcAft>
                <a:spcPts val="0"/>
              </a:spcAft>
              <a:buClr>
                <a:srgbClr val="000000"/>
              </a:buClr>
              <a:buSzPts val="4200"/>
              <a:buNone/>
              <a:defRPr sz="4200">
                <a:solidFill>
                  <a:srgbClr val="000000"/>
                </a:solidFill>
              </a:defRPr>
            </a:lvl2pPr>
            <a:lvl3pPr lvl="2" algn="r">
              <a:spcBef>
                <a:spcPts val="0"/>
              </a:spcBef>
              <a:spcAft>
                <a:spcPts val="0"/>
              </a:spcAft>
              <a:buClr>
                <a:srgbClr val="000000"/>
              </a:buClr>
              <a:buSzPts val="4200"/>
              <a:buNone/>
              <a:defRPr sz="4200">
                <a:solidFill>
                  <a:srgbClr val="000000"/>
                </a:solidFill>
              </a:defRPr>
            </a:lvl3pPr>
            <a:lvl4pPr lvl="3" algn="r">
              <a:spcBef>
                <a:spcPts val="0"/>
              </a:spcBef>
              <a:spcAft>
                <a:spcPts val="0"/>
              </a:spcAft>
              <a:buClr>
                <a:srgbClr val="000000"/>
              </a:buClr>
              <a:buSzPts val="4200"/>
              <a:buNone/>
              <a:defRPr sz="4200">
                <a:solidFill>
                  <a:srgbClr val="000000"/>
                </a:solidFill>
              </a:defRPr>
            </a:lvl4pPr>
            <a:lvl5pPr lvl="4" algn="r">
              <a:spcBef>
                <a:spcPts val="0"/>
              </a:spcBef>
              <a:spcAft>
                <a:spcPts val="0"/>
              </a:spcAft>
              <a:buClr>
                <a:srgbClr val="000000"/>
              </a:buClr>
              <a:buSzPts val="4200"/>
              <a:buNone/>
              <a:defRPr sz="4200">
                <a:solidFill>
                  <a:srgbClr val="000000"/>
                </a:solidFill>
              </a:defRPr>
            </a:lvl5pPr>
            <a:lvl6pPr lvl="5" algn="r">
              <a:spcBef>
                <a:spcPts val="0"/>
              </a:spcBef>
              <a:spcAft>
                <a:spcPts val="0"/>
              </a:spcAft>
              <a:buClr>
                <a:srgbClr val="000000"/>
              </a:buClr>
              <a:buSzPts val="4200"/>
              <a:buNone/>
              <a:defRPr sz="4200">
                <a:solidFill>
                  <a:srgbClr val="000000"/>
                </a:solidFill>
              </a:defRPr>
            </a:lvl6pPr>
            <a:lvl7pPr lvl="6" algn="r">
              <a:spcBef>
                <a:spcPts val="0"/>
              </a:spcBef>
              <a:spcAft>
                <a:spcPts val="0"/>
              </a:spcAft>
              <a:buClr>
                <a:srgbClr val="000000"/>
              </a:buClr>
              <a:buSzPts val="4200"/>
              <a:buNone/>
              <a:defRPr sz="4200">
                <a:solidFill>
                  <a:srgbClr val="000000"/>
                </a:solidFill>
              </a:defRPr>
            </a:lvl7pPr>
            <a:lvl8pPr lvl="7" algn="r">
              <a:spcBef>
                <a:spcPts val="0"/>
              </a:spcBef>
              <a:spcAft>
                <a:spcPts val="0"/>
              </a:spcAft>
              <a:buClr>
                <a:srgbClr val="000000"/>
              </a:buClr>
              <a:buSzPts val="4200"/>
              <a:buNone/>
              <a:defRPr sz="4200">
                <a:solidFill>
                  <a:srgbClr val="000000"/>
                </a:solidFill>
              </a:defRPr>
            </a:lvl8pPr>
            <a:lvl9pPr lvl="8" algn="r">
              <a:spcBef>
                <a:spcPts val="0"/>
              </a:spcBef>
              <a:spcAft>
                <a:spcPts val="0"/>
              </a:spcAft>
              <a:buClr>
                <a:srgbClr val="000000"/>
              </a:buClr>
              <a:buSzPts val="4200"/>
              <a:buNone/>
              <a:defRPr sz="4200">
                <a:solidFill>
                  <a:srgbClr val="000000"/>
                </a:solidFill>
              </a:defRPr>
            </a:lvl9pPr>
          </a:lstStyle>
          <a:p/>
        </p:txBody>
      </p:sp>
      <p:sp>
        <p:nvSpPr>
          <p:cNvPr id="635" name="Google Shape;635;p50"/>
          <p:cNvSpPr txBox="1"/>
          <p:nvPr>
            <p:ph idx="2" type="title"/>
          </p:nvPr>
        </p:nvSpPr>
        <p:spPr>
          <a:xfrm>
            <a:off x="4330617" y="2352551"/>
            <a:ext cx="1554600" cy="622200"/>
          </a:xfrm>
          <a:prstGeom prst="rect">
            <a:avLst/>
          </a:prstGeom>
        </p:spPr>
        <p:txBody>
          <a:bodyPr anchorCtr="0" anchor="ctr" bIns="0" lIns="0" spcFirstLastPara="1" rIns="0" wrap="square" tIns="0">
            <a:noAutofit/>
          </a:bodyPr>
          <a:lstStyle>
            <a:lvl1pPr lvl="0" algn="r">
              <a:spcBef>
                <a:spcPts val="0"/>
              </a:spcBef>
              <a:spcAft>
                <a:spcPts val="0"/>
              </a:spcAft>
              <a:buClr>
                <a:srgbClr val="000000"/>
              </a:buClr>
              <a:buSzPts val="4200"/>
              <a:buFont typeface="Public Sans"/>
              <a:buNone/>
              <a:defRPr b="0" sz="4200">
                <a:solidFill>
                  <a:srgbClr val="000000"/>
                </a:solidFill>
                <a:latin typeface="Public Sans"/>
                <a:ea typeface="Public Sans"/>
                <a:cs typeface="Public Sans"/>
                <a:sym typeface="Public Sans"/>
              </a:defRPr>
            </a:lvl1pPr>
            <a:lvl2pPr lvl="1" algn="r">
              <a:spcBef>
                <a:spcPts val="0"/>
              </a:spcBef>
              <a:spcAft>
                <a:spcPts val="0"/>
              </a:spcAft>
              <a:buClr>
                <a:srgbClr val="000000"/>
              </a:buClr>
              <a:buSzPts val="4200"/>
              <a:buNone/>
              <a:defRPr sz="4200">
                <a:solidFill>
                  <a:srgbClr val="000000"/>
                </a:solidFill>
              </a:defRPr>
            </a:lvl2pPr>
            <a:lvl3pPr lvl="2" algn="r">
              <a:spcBef>
                <a:spcPts val="0"/>
              </a:spcBef>
              <a:spcAft>
                <a:spcPts val="0"/>
              </a:spcAft>
              <a:buClr>
                <a:srgbClr val="000000"/>
              </a:buClr>
              <a:buSzPts val="4200"/>
              <a:buNone/>
              <a:defRPr sz="4200">
                <a:solidFill>
                  <a:srgbClr val="000000"/>
                </a:solidFill>
              </a:defRPr>
            </a:lvl3pPr>
            <a:lvl4pPr lvl="3" algn="r">
              <a:spcBef>
                <a:spcPts val="0"/>
              </a:spcBef>
              <a:spcAft>
                <a:spcPts val="0"/>
              </a:spcAft>
              <a:buClr>
                <a:srgbClr val="000000"/>
              </a:buClr>
              <a:buSzPts val="4200"/>
              <a:buNone/>
              <a:defRPr sz="4200">
                <a:solidFill>
                  <a:srgbClr val="000000"/>
                </a:solidFill>
              </a:defRPr>
            </a:lvl4pPr>
            <a:lvl5pPr lvl="4" algn="r">
              <a:spcBef>
                <a:spcPts val="0"/>
              </a:spcBef>
              <a:spcAft>
                <a:spcPts val="0"/>
              </a:spcAft>
              <a:buClr>
                <a:srgbClr val="000000"/>
              </a:buClr>
              <a:buSzPts val="4200"/>
              <a:buNone/>
              <a:defRPr sz="4200">
                <a:solidFill>
                  <a:srgbClr val="000000"/>
                </a:solidFill>
              </a:defRPr>
            </a:lvl5pPr>
            <a:lvl6pPr lvl="5" algn="r">
              <a:spcBef>
                <a:spcPts val="0"/>
              </a:spcBef>
              <a:spcAft>
                <a:spcPts val="0"/>
              </a:spcAft>
              <a:buClr>
                <a:srgbClr val="000000"/>
              </a:buClr>
              <a:buSzPts val="4200"/>
              <a:buNone/>
              <a:defRPr sz="4200">
                <a:solidFill>
                  <a:srgbClr val="000000"/>
                </a:solidFill>
              </a:defRPr>
            </a:lvl6pPr>
            <a:lvl7pPr lvl="6" algn="r">
              <a:spcBef>
                <a:spcPts val="0"/>
              </a:spcBef>
              <a:spcAft>
                <a:spcPts val="0"/>
              </a:spcAft>
              <a:buClr>
                <a:srgbClr val="000000"/>
              </a:buClr>
              <a:buSzPts val="4200"/>
              <a:buNone/>
              <a:defRPr sz="4200">
                <a:solidFill>
                  <a:srgbClr val="000000"/>
                </a:solidFill>
              </a:defRPr>
            </a:lvl7pPr>
            <a:lvl8pPr lvl="7" algn="r">
              <a:spcBef>
                <a:spcPts val="0"/>
              </a:spcBef>
              <a:spcAft>
                <a:spcPts val="0"/>
              </a:spcAft>
              <a:buClr>
                <a:srgbClr val="000000"/>
              </a:buClr>
              <a:buSzPts val="4200"/>
              <a:buNone/>
              <a:defRPr sz="4200">
                <a:solidFill>
                  <a:srgbClr val="000000"/>
                </a:solidFill>
              </a:defRPr>
            </a:lvl8pPr>
            <a:lvl9pPr lvl="8" algn="r">
              <a:spcBef>
                <a:spcPts val="0"/>
              </a:spcBef>
              <a:spcAft>
                <a:spcPts val="0"/>
              </a:spcAft>
              <a:buClr>
                <a:srgbClr val="000000"/>
              </a:buClr>
              <a:buSzPts val="4200"/>
              <a:buNone/>
              <a:defRPr sz="4200">
                <a:solidFill>
                  <a:srgbClr val="000000"/>
                </a:solidFill>
              </a:defRPr>
            </a:lvl9pPr>
          </a:lstStyle>
          <a:p/>
        </p:txBody>
      </p:sp>
      <p:sp>
        <p:nvSpPr>
          <p:cNvPr id="636" name="Google Shape;636;p50"/>
          <p:cNvSpPr txBox="1"/>
          <p:nvPr>
            <p:ph idx="3" type="title"/>
          </p:nvPr>
        </p:nvSpPr>
        <p:spPr>
          <a:xfrm>
            <a:off x="4330617" y="3590626"/>
            <a:ext cx="1554600" cy="622200"/>
          </a:xfrm>
          <a:prstGeom prst="rect">
            <a:avLst/>
          </a:prstGeom>
        </p:spPr>
        <p:txBody>
          <a:bodyPr anchorCtr="0" anchor="ctr" bIns="0" lIns="0" spcFirstLastPara="1" rIns="0" wrap="square" tIns="0">
            <a:noAutofit/>
          </a:bodyPr>
          <a:lstStyle>
            <a:lvl1pPr lvl="0" algn="r">
              <a:spcBef>
                <a:spcPts val="0"/>
              </a:spcBef>
              <a:spcAft>
                <a:spcPts val="0"/>
              </a:spcAft>
              <a:buClr>
                <a:srgbClr val="000000"/>
              </a:buClr>
              <a:buSzPts val="4200"/>
              <a:buFont typeface="Public Sans"/>
              <a:buNone/>
              <a:defRPr b="0" sz="4200">
                <a:solidFill>
                  <a:srgbClr val="000000"/>
                </a:solidFill>
                <a:latin typeface="Public Sans"/>
                <a:ea typeface="Public Sans"/>
                <a:cs typeface="Public Sans"/>
                <a:sym typeface="Public Sans"/>
              </a:defRPr>
            </a:lvl1pPr>
            <a:lvl2pPr lvl="1" algn="r">
              <a:spcBef>
                <a:spcPts val="0"/>
              </a:spcBef>
              <a:spcAft>
                <a:spcPts val="0"/>
              </a:spcAft>
              <a:buClr>
                <a:srgbClr val="000000"/>
              </a:buClr>
              <a:buSzPts val="4200"/>
              <a:buNone/>
              <a:defRPr sz="4200">
                <a:solidFill>
                  <a:srgbClr val="000000"/>
                </a:solidFill>
              </a:defRPr>
            </a:lvl2pPr>
            <a:lvl3pPr lvl="2" algn="r">
              <a:spcBef>
                <a:spcPts val="0"/>
              </a:spcBef>
              <a:spcAft>
                <a:spcPts val="0"/>
              </a:spcAft>
              <a:buClr>
                <a:srgbClr val="000000"/>
              </a:buClr>
              <a:buSzPts val="4200"/>
              <a:buNone/>
              <a:defRPr sz="4200">
                <a:solidFill>
                  <a:srgbClr val="000000"/>
                </a:solidFill>
              </a:defRPr>
            </a:lvl3pPr>
            <a:lvl4pPr lvl="3" algn="r">
              <a:spcBef>
                <a:spcPts val="0"/>
              </a:spcBef>
              <a:spcAft>
                <a:spcPts val="0"/>
              </a:spcAft>
              <a:buClr>
                <a:srgbClr val="000000"/>
              </a:buClr>
              <a:buSzPts val="4200"/>
              <a:buNone/>
              <a:defRPr sz="4200">
                <a:solidFill>
                  <a:srgbClr val="000000"/>
                </a:solidFill>
              </a:defRPr>
            </a:lvl4pPr>
            <a:lvl5pPr lvl="4" algn="r">
              <a:spcBef>
                <a:spcPts val="0"/>
              </a:spcBef>
              <a:spcAft>
                <a:spcPts val="0"/>
              </a:spcAft>
              <a:buClr>
                <a:srgbClr val="000000"/>
              </a:buClr>
              <a:buSzPts val="4200"/>
              <a:buNone/>
              <a:defRPr sz="4200">
                <a:solidFill>
                  <a:srgbClr val="000000"/>
                </a:solidFill>
              </a:defRPr>
            </a:lvl5pPr>
            <a:lvl6pPr lvl="5" algn="r">
              <a:spcBef>
                <a:spcPts val="0"/>
              </a:spcBef>
              <a:spcAft>
                <a:spcPts val="0"/>
              </a:spcAft>
              <a:buClr>
                <a:srgbClr val="000000"/>
              </a:buClr>
              <a:buSzPts val="4200"/>
              <a:buNone/>
              <a:defRPr sz="4200">
                <a:solidFill>
                  <a:srgbClr val="000000"/>
                </a:solidFill>
              </a:defRPr>
            </a:lvl6pPr>
            <a:lvl7pPr lvl="6" algn="r">
              <a:spcBef>
                <a:spcPts val="0"/>
              </a:spcBef>
              <a:spcAft>
                <a:spcPts val="0"/>
              </a:spcAft>
              <a:buClr>
                <a:srgbClr val="000000"/>
              </a:buClr>
              <a:buSzPts val="4200"/>
              <a:buNone/>
              <a:defRPr sz="4200">
                <a:solidFill>
                  <a:srgbClr val="000000"/>
                </a:solidFill>
              </a:defRPr>
            </a:lvl7pPr>
            <a:lvl8pPr lvl="7" algn="r">
              <a:spcBef>
                <a:spcPts val="0"/>
              </a:spcBef>
              <a:spcAft>
                <a:spcPts val="0"/>
              </a:spcAft>
              <a:buClr>
                <a:srgbClr val="000000"/>
              </a:buClr>
              <a:buSzPts val="4200"/>
              <a:buNone/>
              <a:defRPr sz="4200">
                <a:solidFill>
                  <a:srgbClr val="000000"/>
                </a:solidFill>
              </a:defRPr>
            </a:lvl8pPr>
            <a:lvl9pPr lvl="8" algn="r">
              <a:spcBef>
                <a:spcPts val="0"/>
              </a:spcBef>
              <a:spcAft>
                <a:spcPts val="0"/>
              </a:spcAft>
              <a:buClr>
                <a:srgbClr val="000000"/>
              </a:buClr>
              <a:buSzPts val="4200"/>
              <a:buNone/>
              <a:defRPr sz="4200">
                <a:solidFill>
                  <a:srgbClr val="000000"/>
                </a:solidFill>
              </a:defRPr>
            </a:lvl9pPr>
          </a:lstStyle>
          <a:p/>
        </p:txBody>
      </p:sp>
      <p:sp>
        <p:nvSpPr>
          <p:cNvPr id="637" name="Google Shape;637;p50"/>
          <p:cNvSpPr txBox="1"/>
          <p:nvPr>
            <p:ph idx="1" type="body"/>
          </p:nvPr>
        </p:nvSpPr>
        <p:spPr>
          <a:xfrm>
            <a:off x="6096000" y="920225"/>
            <a:ext cx="2571900" cy="10059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b="1"/>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38" name="Google Shape;638;p50"/>
          <p:cNvSpPr txBox="1"/>
          <p:nvPr>
            <p:ph idx="4" type="body"/>
          </p:nvPr>
        </p:nvSpPr>
        <p:spPr>
          <a:xfrm>
            <a:off x="6096000" y="2160700"/>
            <a:ext cx="2571900" cy="10059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b="1"/>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39" name="Google Shape;639;p50"/>
          <p:cNvSpPr txBox="1"/>
          <p:nvPr>
            <p:ph idx="5" type="body"/>
          </p:nvPr>
        </p:nvSpPr>
        <p:spPr>
          <a:xfrm>
            <a:off x="6096000" y="3401175"/>
            <a:ext cx="2571900" cy="10059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b="1"/>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40" name="Google Shape;640;p50"/>
          <p:cNvSpPr txBox="1"/>
          <p:nvPr>
            <p:ph idx="6" type="title"/>
          </p:nvPr>
        </p:nvSpPr>
        <p:spPr>
          <a:xfrm>
            <a:off x="1091562" y="1785250"/>
            <a:ext cx="2681700" cy="9390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2400"/>
              <a:buFont typeface="Public Sans"/>
              <a:buNone/>
              <a:defRPr sz="2400">
                <a:solidFill>
                  <a:srgbClr val="FFFFFF"/>
                </a:solidFill>
                <a:latin typeface="Public Sans"/>
                <a:ea typeface="Public Sans"/>
                <a:cs typeface="Public Sans"/>
                <a:sym typeface="Public Sa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41" name="Google Shape;641;p50"/>
          <p:cNvSpPr txBox="1"/>
          <p:nvPr>
            <p:ph idx="7" type="subTitle"/>
          </p:nvPr>
        </p:nvSpPr>
        <p:spPr>
          <a:xfrm>
            <a:off x="1091562" y="2571850"/>
            <a:ext cx="2681700" cy="8148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1400"/>
              <a:buFont typeface="Public Sans Light"/>
              <a:buNone/>
              <a:defRPr>
                <a:solidFill>
                  <a:srgbClr val="FFFFFF"/>
                </a:solidFill>
                <a:latin typeface="Public Sans Light"/>
                <a:ea typeface="Public Sans Light"/>
                <a:cs typeface="Public Sans Light"/>
                <a:sym typeface="Public Sans Light"/>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 - Agenda 2 column">
  <p:cSld name="CUSTOM_4_2_2">
    <p:bg>
      <p:bgPr>
        <a:solidFill>
          <a:schemeClr val="accent2"/>
        </a:solidFill>
      </p:bgPr>
    </p:bg>
    <p:spTree>
      <p:nvGrpSpPr>
        <p:cNvPr id="61" name="Shape 61"/>
        <p:cNvGrpSpPr/>
        <p:nvPr/>
      </p:nvGrpSpPr>
      <p:grpSpPr>
        <a:xfrm>
          <a:off x="0" y="0"/>
          <a:ext cx="0" cy="0"/>
          <a:chOff x="0" y="0"/>
          <a:chExt cx="0" cy="0"/>
        </a:xfrm>
      </p:grpSpPr>
      <p:sp>
        <p:nvSpPr>
          <p:cNvPr id="62" name="Google Shape;62;p6"/>
          <p:cNvSpPr txBox="1"/>
          <p:nvPr>
            <p:ph type="title"/>
          </p:nvPr>
        </p:nvSpPr>
        <p:spPr>
          <a:xfrm>
            <a:off x="1078992"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p:txBody>
      </p:sp>
      <p:sp>
        <p:nvSpPr>
          <p:cNvPr id="63" name="Google Shape;63;p6"/>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64" name="Google Shape;64;p6"/>
          <p:cNvGrpSpPr/>
          <p:nvPr/>
        </p:nvGrpSpPr>
        <p:grpSpPr>
          <a:xfrm>
            <a:off x="8595658" y="390532"/>
            <a:ext cx="228568" cy="209092"/>
            <a:chOff x="238125" y="2160750"/>
            <a:chExt cx="2022725" cy="1850375"/>
          </a:xfrm>
        </p:grpSpPr>
        <p:sp>
          <p:nvSpPr>
            <p:cNvPr id="65" name="Google Shape;65;p6"/>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66" name="Google Shape;66;p6"/>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grpSp>
        <p:nvGrpSpPr>
          <p:cNvPr id="67" name="Google Shape;67;p6"/>
          <p:cNvGrpSpPr/>
          <p:nvPr/>
        </p:nvGrpSpPr>
        <p:grpSpPr>
          <a:xfrm>
            <a:off x="-700549" y="-429547"/>
            <a:ext cx="1783349" cy="5717641"/>
            <a:chOff x="-700549" y="-429547"/>
            <a:chExt cx="1783349" cy="5717641"/>
          </a:xfrm>
        </p:grpSpPr>
        <p:sp>
          <p:nvSpPr>
            <p:cNvPr id="68" name="Google Shape;68;p6"/>
            <p:cNvSpPr/>
            <p:nvPr/>
          </p:nvSpPr>
          <p:spPr>
            <a:xfrm rot="5400000">
              <a:off x="-230247" y="2817535"/>
              <a:ext cx="715134" cy="400132"/>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6"/>
            <p:cNvSpPr/>
            <p:nvPr/>
          </p:nvSpPr>
          <p:spPr>
            <a:xfrm rot="5400000">
              <a:off x="203576" y="2068362"/>
              <a:ext cx="576782" cy="642785"/>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6"/>
            <p:cNvSpPr/>
            <p:nvPr/>
          </p:nvSpPr>
          <p:spPr>
            <a:xfrm flipH="1" rot="5400000">
              <a:off x="-472882" y="2401322"/>
              <a:ext cx="715134" cy="400132"/>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6"/>
            <p:cNvSpPr/>
            <p:nvPr/>
          </p:nvSpPr>
          <p:spPr>
            <a:xfrm rot="-5400000">
              <a:off x="392790" y="-237107"/>
              <a:ext cx="438449" cy="400109"/>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6"/>
            <p:cNvSpPr/>
            <p:nvPr/>
          </p:nvSpPr>
          <p:spPr>
            <a:xfrm rot="-1799936">
              <a:off x="-32482" y="-346736"/>
              <a:ext cx="438463" cy="400122"/>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6"/>
            <p:cNvSpPr/>
            <p:nvPr/>
          </p:nvSpPr>
          <p:spPr>
            <a:xfrm rot="1799936">
              <a:off x="-152576" y="74570"/>
              <a:ext cx="438463" cy="400122"/>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6"/>
            <p:cNvSpPr/>
            <p:nvPr/>
          </p:nvSpPr>
          <p:spPr>
            <a:xfrm rot="8999897">
              <a:off x="-41417" y="734235"/>
              <a:ext cx="575711" cy="400134"/>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6"/>
            <p:cNvSpPr/>
            <p:nvPr/>
          </p:nvSpPr>
          <p:spPr>
            <a:xfrm rot="-9000064">
              <a:off x="324154" y="1218816"/>
              <a:ext cx="575695" cy="40012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6"/>
            <p:cNvSpPr/>
            <p:nvPr/>
          </p:nvSpPr>
          <p:spPr>
            <a:xfrm rot="-1799936">
              <a:off x="204132" y="1707618"/>
              <a:ext cx="575695" cy="40012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6"/>
            <p:cNvSpPr/>
            <p:nvPr/>
          </p:nvSpPr>
          <p:spPr>
            <a:xfrm rot="1799936">
              <a:off x="-160512" y="1212567"/>
              <a:ext cx="575695" cy="40012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6"/>
            <p:cNvSpPr/>
            <p:nvPr/>
          </p:nvSpPr>
          <p:spPr>
            <a:xfrm rot="8999897">
              <a:off x="-101650" y="1622636"/>
              <a:ext cx="576784" cy="642788"/>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p:nvPr/>
          </p:nvSpPr>
          <p:spPr>
            <a:xfrm rot="-9000064">
              <a:off x="383978" y="2664955"/>
              <a:ext cx="576768" cy="642770"/>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6"/>
            <p:cNvSpPr/>
            <p:nvPr/>
          </p:nvSpPr>
          <p:spPr>
            <a:xfrm rot="-5400000">
              <a:off x="203601" y="3324189"/>
              <a:ext cx="576749" cy="642749"/>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p:cNvSpPr/>
            <p:nvPr/>
          </p:nvSpPr>
          <p:spPr>
            <a:xfrm rot="-1799936">
              <a:off x="262507" y="3911506"/>
              <a:ext cx="576768" cy="642770"/>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p:cNvSpPr/>
            <p:nvPr/>
          </p:nvSpPr>
          <p:spPr>
            <a:xfrm rot="1799936">
              <a:off x="262492" y="4544192"/>
              <a:ext cx="576768" cy="642770"/>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p:cNvSpPr/>
            <p:nvPr/>
          </p:nvSpPr>
          <p:spPr>
            <a:xfrm rot="8999897">
              <a:off x="-170840" y="4103279"/>
              <a:ext cx="715137" cy="400134"/>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6"/>
            <p:cNvSpPr/>
            <p:nvPr/>
          </p:nvSpPr>
          <p:spPr>
            <a:xfrm rot="-1800033">
              <a:off x="-538781" y="3758544"/>
              <a:ext cx="715082" cy="400103"/>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6"/>
            <p:cNvSpPr/>
            <p:nvPr/>
          </p:nvSpPr>
          <p:spPr>
            <a:xfrm rot="1800033">
              <a:off x="-648425" y="3192954"/>
              <a:ext cx="715082" cy="400103"/>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rot="8999897">
              <a:off x="-518949" y="453536"/>
              <a:ext cx="576292" cy="400134"/>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6"/>
            <p:cNvSpPr/>
            <p:nvPr/>
          </p:nvSpPr>
          <p:spPr>
            <a:xfrm rot="8999827">
              <a:off x="-281544" y="4491824"/>
              <a:ext cx="575755" cy="400164"/>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6"/>
            <p:cNvSpPr/>
            <p:nvPr/>
          </p:nvSpPr>
          <p:spPr>
            <a:xfrm rot="-5400000">
              <a:off x="78478" y="386084"/>
              <a:ext cx="575677" cy="400109"/>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6"/>
            <p:cNvSpPr/>
            <p:nvPr/>
          </p:nvSpPr>
          <p:spPr>
            <a:xfrm rot="5400000">
              <a:off x="324149" y="235961"/>
              <a:ext cx="575709" cy="40013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 name="Google Shape;90;p6"/>
          <p:cNvSpPr txBox="1"/>
          <p:nvPr>
            <p:ph idx="2" type="title"/>
          </p:nvPr>
        </p:nvSpPr>
        <p:spPr>
          <a:xfrm>
            <a:off x="540013" y="1371600"/>
            <a:ext cx="1600200" cy="10149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4200"/>
              <a:buFont typeface="Public Sans Thin"/>
              <a:buNone/>
              <a:defRPr b="0" sz="4200">
                <a:solidFill>
                  <a:schemeClr val="accent6"/>
                </a:solidFill>
                <a:latin typeface="Public Sans Thin"/>
                <a:ea typeface="Public Sans Thin"/>
                <a:cs typeface="Public Sans Thin"/>
                <a:sym typeface="Public Sans Thin"/>
              </a:defRPr>
            </a:lvl1pPr>
            <a:lvl2pPr lvl="1"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2pPr>
            <a:lvl3pPr lvl="2"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3pPr>
            <a:lvl4pPr lvl="3"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4pPr>
            <a:lvl5pPr lvl="4"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5pPr>
            <a:lvl6pPr lvl="5"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6pPr>
            <a:lvl7pPr lvl="6"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7pPr>
            <a:lvl8pPr lvl="7"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8pPr>
            <a:lvl9pPr lvl="8"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9pPr>
          </a:lstStyle>
          <a:p/>
        </p:txBody>
      </p:sp>
      <p:sp>
        <p:nvSpPr>
          <p:cNvPr id="91" name="Google Shape;91;p6"/>
          <p:cNvSpPr txBox="1"/>
          <p:nvPr>
            <p:ph idx="3" type="title"/>
          </p:nvPr>
        </p:nvSpPr>
        <p:spPr>
          <a:xfrm>
            <a:off x="540013" y="2523744"/>
            <a:ext cx="1600200" cy="10149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4200"/>
              <a:buFont typeface="Public Sans Thin"/>
              <a:buNone/>
              <a:defRPr b="0" sz="4200">
                <a:solidFill>
                  <a:schemeClr val="accent6"/>
                </a:solidFill>
                <a:latin typeface="Public Sans Thin"/>
                <a:ea typeface="Public Sans Thin"/>
                <a:cs typeface="Public Sans Thin"/>
                <a:sym typeface="Public Sans Thin"/>
              </a:defRPr>
            </a:lvl1pPr>
            <a:lvl2pPr lvl="1"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2pPr>
            <a:lvl3pPr lvl="2"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3pPr>
            <a:lvl4pPr lvl="3"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4pPr>
            <a:lvl5pPr lvl="4"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5pPr>
            <a:lvl6pPr lvl="5"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6pPr>
            <a:lvl7pPr lvl="6"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7pPr>
            <a:lvl8pPr lvl="7"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8pPr>
            <a:lvl9pPr lvl="8"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9pPr>
          </a:lstStyle>
          <a:p/>
        </p:txBody>
      </p:sp>
      <p:sp>
        <p:nvSpPr>
          <p:cNvPr id="92" name="Google Shape;92;p6"/>
          <p:cNvSpPr txBox="1"/>
          <p:nvPr>
            <p:ph idx="4" type="title"/>
          </p:nvPr>
        </p:nvSpPr>
        <p:spPr>
          <a:xfrm>
            <a:off x="540013" y="3685032"/>
            <a:ext cx="1600200" cy="10149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4200"/>
              <a:buFont typeface="Public Sans Thin"/>
              <a:buNone/>
              <a:defRPr b="0" sz="4200">
                <a:solidFill>
                  <a:schemeClr val="accent6"/>
                </a:solidFill>
                <a:latin typeface="Public Sans Thin"/>
                <a:ea typeface="Public Sans Thin"/>
                <a:cs typeface="Public Sans Thin"/>
                <a:sym typeface="Public Sans Thin"/>
              </a:defRPr>
            </a:lvl1pPr>
            <a:lvl2pPr lvl="1"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2pPr>
            <a:lvl3pPr lvl="2"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3pPr>
            <a:lvl4pPr lvl="3"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4pPr>
            <a:lvl5pPr lvl="4"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5pPr>
            <a:lvl6pPr lvl="5"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6pPr>
            <a:lvl7pPr lvl="6"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7pPr>
            <a:lvl8pPr lvl="7"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8pPr>
            <a:lvl9pPr lvl="8"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9pPr>
          </a:lstStyle>
          <a:p/>
        </p:txBody>
      </p:sp>
      <p:sp>
        <p:nvSpPr>
          <p:cNvPr id="93" name="Google Shape;93;p6"/>
          <p:cNvSpPr txBox="1"/>
          <p:nvPr>
            <p:ph idx="1" type="body"/>
          </p:nvPr>
        </p:nvSpPr>
        <p:spPr>
          <a:xfrm>
            <a:off x="2292636" y="1487517"/>
            <a:ext cx="1828800" cy="914400"/>
          </a:xfrm>
          <a:prstGeom prst="rect">
            <a:avLst/>
          </a:prstGeom>
        </p:spPr>
        <p:txBody>
          <a:bodyPr anchorCtr="0" anchor="t" bIns="0" lIns="0" spcFirstLastPara="1" rIns="0" wrap="square" tIns="0">
            <a:noAutofit/>
          </a:bodyPr>
          <a:lstStyle>
            <a:lvl1pPr indent="-330200" lvl="0" marL="457200">
              <a:spcBef>
                <a:spcPts val="0"/>
              </a:spcBef>
              <a:spcAft>
                <a:spcPts val="0"/>
              </a:spcAft>
              <a:buClr>
                <a:srgbClr val="FFFFFF"/>
              </a:buClr>
              <a:buSzPts val="1600"/>
              <a:buChar char="●"/>
              <a:defRPr sz="1600">
                <a:solidFill>
                  <a:srgbClr val="FFFFFF"/>
                </a:solidFill>
              </a:defRPr>
            </a:lvl1pPr>
            <a:lvl2pPr indent="-330200" lvl="1" marL="914400">
              <a:spcBef>
                <a:spcPts val="0"/>
              </a:spcBef>
              <a:spcAft>
                <a:spcPts val="0"/>
              </a:spcAft>
              <a:buClr>
                <a:srgbClr val="FFFFFF"/>
              </a:buClr>
              <a:buSzPts val="1600"/>
              <a:buChar char="﹣"/>
              <a:defRPr sz="1600">
                <a:solidFill>
                  <a:srgbClr val="FFFFFF"/>
                </a:solidFill>
              </a:defRPr>
            </a:lvl2pPr>
            <a:lvl3pPr indent="-330200" lvl="2" marL="1371600">
              <a:spcBef>
                <a:spcPts val="0"/>
              </a:spcBef>
              <a:spcAft>
                <a:spcPts val="0"/>
              </a:spcAft>
              <a:buClr>
                <a:srgbClr val="FFFFFF"/>
              </a:buClr>
              <a:buSzPts val="1600"/>
              <a:buChar char="﹣"/>
              <a:defRPr sz="1600">
                <a:solidFill>
                  <a:srgbClr val="FFFFFF"/>
                </a:solidFill>
              </a:defRPr>
            </a:lvl3pPr>
            <a:lvl4pPr indent="-330200" lvl="3" marL="1828800">
              <a:spcBef>
                <a:spcPts val="0"/>
              </a:spcBef>
              <a:spcAft>
                <a:spcPts val="0"/>
              </a:spcAft>
              <a:buClr>
                <a:srgbClr val="FFFFFF"/>
              </a:buClr>
              <a:buSzPts val="1600"/>
              <a:buChar char="﹣"/>
              <a:defRPr sz="1600">
                <a:solidFill>
                  <a:srgbClr val="FFFFFF"/>
                </a:solidFill>
              </a:defRPr>
            </a:lvl4pPr>
            <a:lvl5pPr indent="-330200" lvl="4" marL="2286000">
              <a:spcBef>
                <a:spcPts val="0"/>
              </a:spcBef>
              <a:spcAft>
                <a:spcPts val="0"/>
              </a:spcAft>
              <a:buClr>
                <a:srgbClr val="FFFFFF"/>
              </a:buClr>
              <a:buSzPts val="1600"/>
              <a:buChar char="﹣"/>
              <a:defRPr sz="1600">
                <a:solidFill>
                  <a:srgbClr val="FFFFFF"/>
                </a:solidFill>
              </a:defRPr>
            </a:lvl5pPr>
            <a:lvl6pPr indent="-330200" lvl="5" marL="2743200">
              <a:spcBef>
                <a:spcPts val="0"/>
              </a:spcBef>
              <a:spcAft>
                <a:spcPts val="0"/>
              </a:spcAft>
              <a:buClr>
                <a:srgbClr val="FFFFFF"/>
              </a:buClr>
              <a:buSzPts val="1600"/>
              <a:buChar char="﹣"/>
              <a:defRPr sz="1600">
                <a:solidFill>
                  <a:srgbClr val="FFFFFF"/>
                </a:solidFill>
              </a:defRPr>
            </a:lvl6pPr>
            <a:lvl7pPr indent="-330200" lvl="6" marL="3200400">
              <a:spcBef>
                <a:spcPts val="0"/>
              </a:spcBef>
              <a:spcAft>
                <a:spcPts val="0"/>
              </a:spcAft>
              <a:buClr>
                <a:srgbClr val="FFFFFF"/>
              </a:buClr>
              <a:buSzPts val="1600"/>
              <a:buChar char="﹣"/>
              <a:defRPr sz="1600">
                <a:solidFill>
                  <a:srgbClr val="FFFFFF"/>
                </a:solidFill>
              </a:defRPr>
            </a:lvl7pPr>
            <a:lvl8pPr indent="-330200" lvl="7" marL="3657600">
              <a:spcBef>
                <a:spcPts val="0"/>
              </a:spcBef>
              <a:spcAft>
                <a:spcPts val="0"/>
              </a:spcAft>
              <a:buClr>
                <a:srgbClr val="FFFFFF"/>
              </a:buClr>
              <a:buSzPts val="1600"/>
              <a:buChar char="﹣"/>
              <a:defRPr sz="1600">
                <a:solidFill>
                  <a:srgbClr val="FFFFFF"/>
                </a:solidFill>
              </a:defRPr>
            </a:lvl8pPr>
            <a:lvl9pPr indent="-330200" lvl="8" marL="4114800">
              <a:spcBef>
                <a:spcPts val="0"/>
              </a:spcBef>
              <a:spcAft>
                <a:spcPts val="0"/>
              </a:spcAft>
              <a:buClr>
                <a:srgbClr val="FFFFFF"/>
              </a:buClr>
              <a:buSzPts val="1600"/>
              <a:buChar char="﹣"/>
              <a:defRPr sz="1600">
                <a:solidFill>
                  <a:srgbClr val="FFFFFF"/>
                </a:solidFill>
              </a:defRPr>
            </a:lvl9pPr>
          </a:lstStyle>
          <a:p/>
        </p:txBody>
      </p:sp>
      <p:sp>
        <p:nvSpPr>
          <p:cNvPr id="94" name="Google Shape;94;p6"/>
          <p:cNvSpPr txBox="1"/>
          <p:nvPr>
            <p:ph idx="5" type="body"/>
          </p:nvPr>
        </p:nvSpPr>
        <p:spPr>
          <a:xfrm>
            <a:off x="2292636" y="2635029"/>
            <a:ext cx="1828800" cy="914400"/>
          </a:xfrm>
          <a:prstGeom prst="rect">
            <a:avLst/>
          </a:prstGeom>
        </p:spPr>
        <p:txBody>
          <a:bodyPr anchorCtr="0" anchor="t" bIns="0" lIns="0" spcFirstLastPara="1" rIns="0" wrap="square" tIns="0">
            <a:noAutofit/>
          </a:bodyPr>
          <a:lstStyle>
            <a:lvl1pPr indent="-330200" lvl="0" marL="457200">
              <a:spcBef>
                <a:spcPts val="0"/>
              </a:spcBef>
              <a:spcAft>
                <a:spcPts val="0"/>
              </a:spcAft>
              <a:buClr>
                <a:srgbClr val="FFFFFF"/>
              </a:buClr>
              <a:buSzPts val="1600"/>
              <a:buChar char="●"/>
              <a:defRPr sz="1600">
                <a:solidFill>
                  <a:srgbClr val="FFFFFF"/>
                </a:solidFill>
              </a:defRPr>
            </a:lvl1pPr>
            <a:lvl2pPr indent="-330200" lvl="1" marL="914400">
              <a:spcBef>
                <a:spcPts val="0"/>
              </a:spcBef>
              <a:spcAft>
                <a:spcPts val="0"/>
              </a:spcAft>
              <a:buClr>
                <a:srgbClr val="FFFFFF"/>
              </a:buClr>
              <a:buSzPts val="1600"/>
              <a:buChar char="﹣"/>
              <a:defRPr sz="1600">
                <a:solidFill>
                  <a:srgbClr val="FFFFFF"/>
                </a:solidFill>
              </a:defRPr>
            </a:lvl2pPr>
            <a:lvl3pPr indent="-330200" lvl="2" marL="1371600">
              <a:spcBef>
                <a:spcPts val="0"/>
              </a:spcBef>
              <a:spcAft>
                <a:spcPts val="0"/>
              </a:spcAft>
              <a:buClr>
                <a:srgbClr val="FFFFFF"/>
              </a:buClr>
              <a:buSzPts val="1600"/>
              <a:buChar char="﹣"/>
              <a:defRPr sz="1600">
                <a:solidFill>
                  <a:srgbClr val="FFFFFF"/>
                </a:solidFill>
              </a:defRPr>
            </a:lvl3pPr>
            <a:lvl4pPr indent="-330200" lvl="3" marL="1828800">
              <a:spcBef>
                <a:spcPts val="0"/>
              </a:spcBef>
              <a:spcAft>
                <a:spcPts val="0"/>
              </a:spcAft>
              <a:buClr>
                <a:srgbClr val="FFFFFF"/>
              </a:buClr>
              <a:buSzPts val="1600"/>
              <a:buChar char="﹣"/>
              <a:defRPr sz="1600">
                <a:solidFill>
                  <a:srgbClr val="FFFFFF"/>
                </a:solidFill>
              </a:defRPr>
            </a:lvl4pPr>
            <a:lvl5pPr indent="-330200" lvl="4" marL="2286000">
              <a:spcBef>
                <a:spcPts val="0"/>
              </a:spcBef>
              <a:spcAft>
                <a:spcPts val="0"/>
              </a:spcAft>
              <a:buClr>
                <a:srgbClr val="FFFFFF"/>
              </a:buClr>
              <a:buSzPts val="1600"/>
              <a:buChar char="﹣"/>
              <a:defRPr sz="1600">
                <a:solidFill>
                  <a:srgbClr val="FFFFFF"/>
                </a:solidFill>
              </a:defRPr>
            </a:lvl5pPr>
            <a:lvl6pPr indent="-330200" lvl="5" marL="2743200">
              <a:spcBef>
                <a:spcPts val="0"/>
              </a:spcBef>
              <a:spcAft>
                <a:spcPts val="0"/>
              </a:spcAft>
              <a:buClr>
                <a:srgbClr val="FFFFFF"/>
              </a:buClr>
              <a:buSzPts val="1600"/>
              <a:buChar char="﹣"/>
              <a:defRPr sz="1600">
                <a:solidFill>
                  <a:srgbClr val="FFFFFF"/>
                </a:solidFill>
              </a:defRPr>
            </a:lvl6pPr>
            <a:lvl7pPr indent="-330200" lvl="6" marL="3200400">
              <a:spcBef>
                <a:spcPts val="0"/>
              </a:spcBef>
              <a:spcAft>
                <a:spcPts val="0"/>
              </a:spcAft>
              <a:buClr>
                <a:srgbClr val="FFFFFF"/>
              </a:buClr>
              <a:buSzPts val="1600"/>
              <a:buChar char="﹣"/>
              <a:defRPr sz="1600">
                <a:solidFill>
                  <a:srgbClr val="FFFFFF"/>
                </a:solidFill>
              </a:defRPr>
            </a:lvl7pPr>
            <a:lvl8pPr indent="-330200" lvl="7" marL="3657600">
              <a:spcBef>
                <a:spcPts val="0"/>
              </a:spcBef>
              <a:spcAft>
                <a:spcPts val="0"/>
              </a:spcAft>
              <a:buClr>
                <a:srgbClr val="FFFFFF"/>
              </a:buClr>
              <a:buSzPts val="1600"/>
              <a:buChar char="﹣"/>
              <a:defRPr sz="1600">
                <a:solidFill>
                  <a:srgbClr val="FFFFFF"/>
                </a:solidFill>
              </a:defRPr>
            </a:lvl8pPr>
            <a:lvl9pPr indent="-330200" lvl="8" marL="4114800">
              <a:spcBef>
                <a:spcPts val="0"/>
              </a:spcBef>
              <a:spcAft>
                <a:spcPts val="0"/>
              </a:spcAft>
              <a:buClr>
                <a:srgbClr val="FFFFFF"/>
              </a:buClr>
              <a:buSzPts val="1600"/>
              <a:buChar char="﹣"/>
              <a:defRPr sz="1600">
                <a:solidFill>
                  <a:srgbClr val="FFFFFF"/>
                </a:solidFill>
              </a:defRPr>
            </a:lvl9pPr>
          </a:lstStyle>
          <a:p/>
        </p:txBody>
      </p:sp>
      <p:sp>
        <p:nvSpPr>
          <p:cNvPr id="95" name="Google Shape;95;p6"/>
          <p:cNvSpPr txBox="1"/>
          <p:nvPr>
            <p:ph idx="6" type="body"/>
          </p:nvPr>
        </p:nvSpPr>
        <p:spPr>
          <a:xfrm>
            <a:off x="2292636" y="3793964"/>
            <a:ext cx="1828800" cy="914400"/>
          </a:xfrm>
          <a:prstGeom prst="rect">
            <a:avLst/>
          </a:prstGeom>
        </p:spPr>
        <p:txBody>
          <a:bodyPr anchorCtr="0" anchor="t" bIns="0" lIns="0" spcFirstLastPara="1" rIns="0" wrap="square" tIns="0">
            <a:noAutofit/>
          </a:bodyPr>
          <a:lstStyle>
            <a:lvl1pPr indent="-330200" lvl="0" marL="457200">
              <a:spcBef>
                <a:spcPts val="0"/>
              </a:spcBef>
              <a:spcAft>
                <a:spcPts val="0"/>
              </a:spcAft>
              <a:buClr>
                <a:srgbClr val="FFFFFF"/>
              </a:buClr>
              <a:buSzPts val="1600"/>
              <a:buChar char="●"/>
              <a:defRPr sz="1600">
                <a:solidFill>
                  <a:srgbClr val="FFFFFF"/>
                </a:solidFill>
              </a:defRPr>
            </a:lvl1pPr>
            <a:lvl2pPr indent="-330200" lvl="1" marL="914400">
              <a:spcBef>
                <a:spcPts val="0"/>
              </a:spcBef>
              <a:spcAft>
                <a:spcPts val="0"/>
              </a:spcAft>
              <a:buClr>
                <a:srgbClr val="FFFFFF"/>
              </a:buClr>
              <a:buSzPts val="1600"/>
              <a:buChar char="﹣"/>
              <a:defRPr sz="1600">
                <a:solidFill>
                  <a:srgbClr val="FFFFFF"/>
                </a:solidFill>
              </a:defRPr>
            </a:lvl2pPr>
            <a:lvl3pPr indent="-330200" lvl="2" marL="1371600">
              <a:spcBef>
                <a:spcPts val="0"/>
              </a:spcBef>
              <a:spcAft>
                <a:spcPts val="0"/>
              </a:spcAft>
              <a:buClr>
                <a:srgbClr val="FFFFFF"/>
              </a:buClr>
              <a:buSzPts val="1600"/>
              <a:buChar char="﹣"/>
              <a:defRPr sz="1600">
                <a:solidFill>
                  <a:srgbClr val="FFFFFF"/>
                </a:solidFill>
              </a:defRPr>
            </a:lvl3pPr>
            <a:lvl4pPr indent="-330200" lvl="3" marL="1828800">
              <a:spcBef>
                <a:spcPts val="0"/>
              </a:spcBef>
              <a:spcAft>
                <a:spcPts val="0"/>
              </a:spcAft>
              <a:buClr>
                <a:srgbClr val="FFFFFF"/>
              </a:buClr>
              <a:buSzPts val="1600"/>
              <a:buChar char="﹣"/>
              <a:defRPr sz="1600">
                <a:solidFill>
                  <a:srgbClr val="FFFFFF"/>
                </a:solidFill>
              </a:defRPr>
            </a:lvl4pPr>
            <a:lvl5pPr indent="-330200" lvl="4" marL="2286000">
              <a:spcBef>
                <a:spcPts val="0"/>
              </a:spcBef>
              <a:spcAft>
                <a:spcPts val="0"/>
              </a:spcAft>
              <a:buClr>
                <a:srgbClr val="FFFFFF"/>
              </a:buClr>
              <a:buSzPts val="1600"/>
              <a:buChar char="﹣"/>
              <a:defRPr sz="1600">
                <a:solidFill>
                  <a:srgbClr val="FFFFFF"/>
                </a:solidFill>
              </a:defRPr>
            </a:lvl5pPr>
            <a:lvl6pPr indent="-330200" lvl="5" marL="2743200">
              <a:spcBef>
                <a:spcPts val="0"/>
              </a:spcBef>
              <a:spcAft>
                <a:spcPts val="0"/>
              </a:spcAft>
              <a:buClr>
                <a:srgbClr val="FFFFFF"/>
              </a:buClr>
              <a:buSzPts val="1600"/>
              <a:buChar char="﹣"/>
              <a:defRPr sz="1600">
                <a:solidFill>
                  <a:srgbClr val="FFFFFF"/>
                </a:solidFill>
              </a:defRPr>
            </a:lvl6pPr>
            <a:lvl7pPr indent="-330200" lvl="6" marL="3200400">
              <a:spcBef>
                <a:spcPts val="0"/>
              </a:spcBef>
              <a:spcAft>
                <a:spcPts val="0"/>
              </a:spcAft>
              <a:buClr>
                <a:srgbClr val="FFFFFF"/>
              </a:buClr>
              <a:buSzPts val="1600"/>
              <a:buChar char="﹣"/>
              <a:defRPr sz="1600">
                <a:solidFill>
                  <a:srgbClr val="FFFFFF"/>
                </a:solidFill>
              </a:defRPr>
            </a:lvl7pPr>
            <a:lvl8pPr indent="-330200" lvl="7" marL="3657600">
              <a:spcBef>
                <a:spcPts val="0"/>
              </a:spcBef>
              <a:spcAft>
                <a:spcPts val="0"/>
              </a:spcAft>
              <a:buClr>
                <a:srgbClr val="FFFFFF"/>
              </a:buClr>
              <a:buSzPts val="1600"/>
              <a:buChar char="﹣"/>
              <a:defRPr sz="1600">
                <a:solidFill>
                  <a:srgbClr val="FFFFFF"/>
                </a:solidFill>
              </a:defRPr>
            </a:lvl8pPr>
            <a:lvl9pPr indent="-330200" lvl="8" marL="4114800">
              <a:spcBef>
                <a:spcPts val="0"/>
              </a:spcBef>
              <a:spcAft>
                <a:spcPts val="0"/>
              </a:spcAft>
              <a:buClr>
                <a:srgbClr val="FFFFFF"/>
              </a:buClr>
              <a:buSzPts val="1600"/>
              <a:buChar char="﹣"/>
              <a:defRPr sz="1600">
                <a:solidFill>
                  <a:srgbClr val="FFFFFF"/>
                </a:solidFill>
              </a:defRPr>
            </a:lvl9pPr>
          </a:lstStyle>
          <a:p/>
        </p:txBody>
      </p:sp>
      <p:sp>
        <p:nvSpPr>
          <p:cNvPr id="96" name="Google Shape;96;p6"/>
          <p:cNvSpPr txBox="1"/>
          <p:nvPr>
            <p:ph idx="7" type="title"/>
          </p:nvPr>
        </p:nvSpPr>
        <p:spPr>
          <a:xfrm>
            <a:off x="3549913" y="1371600"/>
            <a:ext cx="1600200" cy="10149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4200"/>
              <a:buFont typeface="Public Sans Thin"/>
              <a:buNone/>
              <a:defRPr b="0" sz="4200">
                <a:solidFill>
                  <a:schemeClr val="accent6"/>
                </a:solidFill>
                <a:latin typeface="Public Sans Thin"/>
                <a:ea typeface="Public Sans Thin"/>
                <a:cs typeface="Public Sans Thin"/>
                <a:sym typeface="Public Sans Thin"/>
              </a:defRPr>
            </a:lvl1pPr>
            <a:lvl2pPr lvl="1"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2pPr>
            <a:lvl3pPr lvl="2"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3pPr>
            <a:lvl4pPr lvl="3"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4pPr>
            <a:lvl5pPr lvl="4"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5pPr>
            <a:lvl6pPr lvl="5"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6pPr>
            <a:lvl7pPr lvl="6"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7pPr>
            <a:lvl8pPr lvl="7"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8pPr>
            <a:lvl9pPr lvl="8"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9pPr>
          </a:lstStyle>
          <a:p/>
        </p:txBody>
      </p:sp>
      <p:sp>
        <p:nvSpPr>
          <p:cNvPr id="97" name="Google Shape;97;p6"/>
          <p:cNvSpPr txBox="1"/>
          <p:nvPr>
            <p:ph idx="8" type="title"/>
          </p:nvPr>
        </p:nvSpPr>
        <p:spPr>
          <a:xfrm>
            <a:off x="3549913" y="2523744"/>
            <a:ext cx="1600200" cy="10149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4200"/>
              <a:buFont typeface="Public Sans Thin"/>
              <a:buNone/>
              <a:defRPr b="0" sz="4200">
                <a:solidFill>
                  <a:schemeClr val="accent6"/>
                </a:solidFill>
                <a:latin typeface="Public Sans Thin"/>
                <a:ea typeface="Public Sans Thin"/>
                <a:cs typeface="Public Sans Thin"/>
                <a:sym typeface="Public Sans Thin"/>
              </a:defRPr>
            </a:lvl1pPr>
            <a:lvl2pPr lvl="1"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2pPr>
            <a:lvl3pPr lvl="2"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3pPr>
            <a:lvl4pPr lvl="3"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4pPr>
            <a:lvl5pPr lvl="4"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5pPr>
            <a:lvl6pPr lvl="5"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6pPr>
            <a:lvl7pPr lvl="6"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7pPr>
            <a:lvl8pPr lvl="7"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8pPr>
            <a:lvl9pPr lvl="8"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9pPr>
          </a:lstStyle>
          <a:p/>
        </p:txBody>
      </p:sp>
      <p:sp>
        <p:nvSpPr>
          <p:cNvPr id="98" name="Google Shape;98;p6"/>
          <p:cNvSpPr txBox="1"/>
          <p:nvPr>
            <p:ph idx="9" type="title"/>
          </p:nvPr>
        </p:nvSpPr>
        <p:spPr>
          <a:xfrm>
            <a:off x="3549913" y="3685032"/>
            <a:ext cx="1600200" cy="10149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4200"/>
              <a:buFont typeface="Public Sans Thin"/>
              <a:buNone/>
              <a:defRPr b="0" sz="4200">
                <a:solidFill>
                  <a:schemeClr val="accent6"/>
                </a:solidFill>
                <a:latin typeface="Public Sans Thin"/>
                <a:ea typeface="Public Sans Thin"/>
                <a:cs typeface="Public Sans Thin"/>
                <a:sym typeface="Public Sans Thin"/>
              </a:defRPr>
            </a:lvl1pPr>
            <a:lvl2pPr lvl="1"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2pPr>
            <a:lvl3pPr lvl="2"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3pPr>
            <a:lvl4pPr lvl="3"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4pPr>
            <a:lvl5pPr lvl="4"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5pPr>
            <a:lvl6pPr lvl="5"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6pPr>
            <a:lvl7pPr lvl="6"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7pPr>
            <a:lvl8pPr lvl="7"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8pPr>
            <a:lvl9pPr lvl="8"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9pPr>
          </a:lstStyle>
          <a:p/>
        </p:txBody>
      </p:sp>
      <p:sp>
        <p:nvSpPr>
          <p:cNvPr id="99" name="Google Shape;99;p6"/>
          <p:cNvSpPr txBox="1"/>
          <p:nvPr>
            <p:ph idx="13" type="body"/>
          </p:nvPr>
        </p:nvSpPr>
        <p:spPr>
          <a:xfrm>
            <a:off x="5302536" y="1487517"/>
            <a:ext cx="1828800" cy="914400"/>
          </a:xfrm>
          <a:prstGeom prst="rect">
            <a:avLst/>
          </a:prstGeom>
        </p:spPr>
        <p:txBody>
          <a:bodyPr anchorCtr="0" anchor="t" bIns="0" lIns="0" spcFirstLastPara="1" rIns="0" wrap="square" tIns="0">
            <a:noAutofit/>
          </a:bodyPr>
          <a:lstStyle>
            <a:lvl1pPr indent="-330200" lvl="0" marL="457200">
              <a:spcBef>
                <a:spcPts val="0"/>
              </a:spcBef>
              <a:spcAft>
                <a:spcPts val="0"/>
              </a:spcAft>
              <a:buClr>
                <a:srgbClr val="FFFFFF"/>
              </a:buClr>
              <a:buSzPts val="1600"/>
              <a:buChar char="●"/>
              <a:defRPr sz="1600">
                <a:solidFill>
                  <a:srgbClr val="FFFFFF"/>
                </a:solidFill>
              </a:defRPr>
            </a:lvl1pPr>
            <a:lvl2pPr indent="-330200" lvl="1" marL="914400">
              <a:spcBef>
                <a:spcPts val="0"/>
              </a:spcBef>
              <a:spcAft>
                <a:spcPts val="0"/>
              </a:spcAft>
              <a:buClr>
                <a:srgbClr val="FFFFFF"/>
              </a:buClr>
              <a:buSzPts val="1600"/>
              <a:buChar char="﹣"/>
              <a:defRPr sz="1600">
                <a:solidFill>
                  <a:srgbClr val="FFFFFF"/>
                </a:solidFill>
              </a:defRPr>
            </a:lvl2pPr>
            <a:lvl3pPr indent="-330200" lvl="2" marL="1371600">
              <a:spcBef>
                <a:spcPts val="0"/>
              </a:spcBef>
              <a:spcAft>
                <a:spcPts val="0"/>
              </a:spcAft>
              <a:buClr>
                <a:srgbClr val="FFFFFF"/>
              </a:buClr>
              <a:buSzPts val="1600"/>
              <a:buChar char="﹣"/>
              <a:defRPr sz="1600">
                <a:solidFill>
                  <a:srgbClr val="FFFFFF"/>
                </a:solidFill>
              </a:defRPr>
            </a:lvl3pPr>
            <a:lvl4pPr indent="-330200" lvl="3" marL="1828800">
              <a:spcBef>
                <a:spcPts val="0"/>
              </a:spcBef>
              <a:spcAft>
                <a:spcPts val="0"/>
              </a:spcAft>
              <a:buClr>
                <a:srgbClr val="FFFFFF"/>
              </a:buClr>
              <a:buSzPts val="1600"/>
              <a:buChar char="﹣"/>
              <a:defRPr sz="1600">
                <a:solidFill>
                  <a:srgbClr val="FFFFFF"/>
                </a:solidFill>
              </a:defRPr>
            </a:lvl4pPr>
            <a:lvl5pPr indent="-330200" lvl="4" marL="2286000">
              <a:spcBef>
                <a:spcPts val="0"/>
              </a:spcBef>
              <a:spcAft>
                <a:spcPts val="0"/>
              </a:spcAft>
              <a:buClr>
                <a:srgbClr val="FFFFFF"/>
              </a:buClr>
              <a:buSzPts val="1600"/>
              <a:buChar char="﹣"/>
              <a:defRPr sz="1600">
                <a:solidFill>
                  <a:srgbClr val="FFFFFF"/>
                </a:solidFill>
              </a:defRPr>
            </a:lvl5pPr>
            <a:lvl6pPr indent="-330200" lvl="5" marL="2743200">
              <a:spcBef>
                <a:spcPts val="0"/>
              </a:spcBef>
              <a:spcAft>
                <a:spcPts val="0"/>
              </a:spcAft>
              <a:buClr>
                <a:srgbClr val="FFFFFF"/>
              </a:buClr>
              <a:buSzPts val="1600"/>
              <a:buChar char="﹣"/>
              <a:defRPr sz="1600">
                <a:solidFill>
                  <a:srgbClr val="FFFFFF"/>
                </a:solidFill>
              </a:defRPr>
            </a:lvl6pPr>
            <a:lvl7pPr indent="-330200" lvl="6" marL="3200400">
              <a:spcBef>
                <a:spcPts val="0"/>
              </a:spcBef>
              <a:spcAft>
                <a:spcPts val="0"/>
              </a:spcAft>
              <a:buClr>
                <a:srgbClr val="FFFFFF"/>
              </a:buClr>
              <a:buSzPts val="1600"/>
              <a:buChar char="﹣"/>
              <a:defRPr sz="1600">
                <a:solidFill>
                  <a:srgbClr val="FFFFFF"/>
                </a:solidFill>
              </a:defRPr>
            </a:lvl7pPr>
            <a:lvl8pPr indent="-330200" lvl="7" marL="3657600">
              <a:spcBef>
                <a:spcPts val="0"/>
              </a:spcBef>
              <a:spcAft>
                <a:spcPts val="0"/>
              </a:spcAft>
              <a:buClr>
                <a:srgbClr val="FFFFFF"/>
              </a:buClr>
              <a:buSzPts val="1600"/>
              <a:buChar char="﹣"/>
              <a:defRPr sz="1600">
                <a:solidFill>
                  <a:srgbClr val="FFFFFF"/>
                </a:solidFill>
              </a:defRPr>
            </a:lvl8pPr>
            <a:lvl9pPr indent="-330200" lvl="8" marL="4114800">
              <a:spcBef>
                <a:spcPts val="0"/>
              </a:spcBef>
              <a:spcAft>
                <a:spcPts val="0"/>
              </a:spcAft>
              <a:buClr>
                <a:srgbClr val="FFFFFF"/>
              </a:buClr>
              <a:buSzPts val="1600"/>
              <a:buChar char="﹣"/>
              <a:defRPr sz="1600">
                <a:solidFill>
                  <a:srgbClr val="FFFFFF"/>
                </a:solidFill>
              </a:defRPr>
            </a:lvl9pPr>
          </a:lstStyle>
          <a:p/>
        </p:txBody>
      </p:sp>
      <p:sp>
        <p:nvSpPr>
          <p:cNvPr id="100" name="Google Shape;100;p6"/>
          <p:cNvSpPr txBox="1"/>
          <p:nvPr>
            <p:ph idx="14" type="body"/>
          </p:nvPr>
        </p:nvSpPr>
        <p:spPr>
          <a:xfrm>
            <a:off x="5302536" y="2635029"/>
            <a:ext cx="1828800" cy="914400"/>
          </a:xfrm>
          <a:prstGeom prst="rect">
            <a:avLst/>
          </a:prstGeom>
        </p:spPr>
        <p:txBody>
          <a:bodyPr anchorCtr="0" anchor="t" bIns="0" lIns="0" spcFirstLastPara="1" rIns="0" wrap="square" tIns="0">
            <a:noAutofit/>
          </a:bodyPr>
          <a:lstStyle>
            <a:lvl1pPr indent="-330200" lvl="0" marL="457200">
              <a:spcBef>
                <a:spcPts val="0"/>
              </a:spcBef>
              <a:spcAft>
                <a:spcPts val="0"/>
              </a:spcAft>
              <a:buClr>
                <a:srgbClr val="FFFFFF"/>
              </a:buClr>
              <a:buSzPts val="1600"/>
              <a:buChar char="●"/>
              <a:defRPr sz="1600">
                <a:solidFill>
                  <a:srgbClr val="FFFFFF"/>
                </a:solidFill>
              </a:defRPr>
            </a:lvl1pPr>
            <a:lvl2pPr indent="-330200" lvl="1" marL="914400">
              <a:spcBef>
                <a:spcPts val="0"/>
              </a:spcBef>
              <a:spcAft>
                <a:spcPts val="0"/>
              </a:spcAft>
              <a:buClr>
                <a:srgbClr val="FFFFFF"/>
              </a:buClr>
              <a:buSzPts val="1600"/>
              <a:buChar char="﹣"/>
              <a:defRPr sz="1600">
                <a:solidFill>
                  <a:srgbClr val="FFFFFF"/>
                </a:solidFill>
              </a:defRPr>
            </a:lvl2pPr>
            <a:lvl3pPr indent="-330200" lvl="2" marL="1371600">
              <a:spcBef>
                <a:spcPts val="0"/>
              </a:spcBef>
              <a:spcAft>
                <a:spcPts val="0"/>
              </a:spcAft>
              <a:buClr>
                <a:srgbClr val="FFFFFF"/>
              </a:buClr>
              <a:buSzPts val="1600"/>
              <a:buChar char="﹣"/>
              <a:defRPr sz="1600">
                <a:solidFill>
                  <a:srgbClr val="FFFFFF"/>
                </a:solidFill>
              </a:defRPr>
            </a:lvl3pPr>
            <a:lvl4pPr indent="-330200" lvl="3" marL="1828800">
              <a:spcBef>
                <a:spcPts val="0"/>
              </a:spcBef>
              <a:spcAft>
                <a:spcPts val="0"/>
              </a:spcAft>
              <a:buClr>
                <a:srgbClr val="FFFFFF"/>
              </a:buClr>
              <a:buSzPts val="1600"/>
              <a:buChar char="﹣"/>
              <a:defRPr sz="1600">
                <a:solidFill>
                  <a:srgbClr val="FFFFFF"/>
                </a:solidFill>
              </a:defRPr>
            </a:lvl4pPr>
            <a:lvl5pPr indent="-330200" lvl="4" marL="2286000">
              <a:spcBef>
                <a:spcPts val="0"/>
              </a:spcBef>
              <a:spcAft>
                <a:spcPts val="0"/>
              </a:spcAft>
              <a:buClr>
                <a:srgbClr val="FFFFFF"/>
              </a:buClr>
              <a:buSzPts val="1600"/>
              <a:buChar char="﹣"/>
              <a:defRPr sz="1600">
                <a:solidFill>
                  <a:srgbClr val="FFFFFF"/>
                </a:solidFill>
              </a:defRPr>
            </a:lvl5pPr>
            <a:lvl6pPr indent="-330200" lvl="5" marL="2743200">
              <a:spcBef>
                <a:spcPts val="0"/>
              </a:spcBef>
              <a:spcAft>
                <a:spcPts val="0"/>
              </a:spcAft>
              <a:buClr>
                <a:srgbClr val="FFFFFF"/>
              </a:buClr>
              <a:buSzPts val="1600"/>
              <a:buChar char="﹣"/>
              <a:defRPr sz="1600">
                <a:solidFill>
                  <a:srgbClr val="FFFFFF"/>
                </a:solidFill>
              </a:defRPr>
            </a:lvl6pPr>
            <a:lvl7pPr indent="-330200" lvl="6" marL="3200400">
              <a:spcBef>
                <a:spcPts val="0"/>
              </a:spcBef>
              <a:spcAft>
                <a:spcPts val="0"/>
              </a:spcAft>
              <a:buClr>
                <a:srgbClr val="FFFFFF"/>
              </a:buClr>
              <a:buSzPts val="1600"/>
              <a:buChar char="﹣"/>
              <a:defRPr sz="1600">
                <a:solidFill>
                  <a:srgbClr val="FFFFFF"/>
                </a:solidFill>
              </a:defRPr>
            </a:lvl7pPr>
            <a:lvl8pPr indent="-330200" lvl="7" marL="3657600">
              <a:spcBef>
                <a:spcPts val="0"/>
              </a:spcBef>
              <a:spcAft>
                <a:spcPts val="0"/>
              </a:spcAft>
              <a:buClr>
                <a:srgbClr val="FFFFFF"/>
              </a:buClr>
              <a:buSzPts val="1600"/>
              <a:buChar char="﹣"/>
              <a:defRPr sz="1600">
                <a:solidFill>
                  <a:srgbClr val="FFFFFF"/>
                </a:solidFill>
              </a:defRPr>
            </a:lvl8pPr>
            <a:lvl9pPr indent="-330200" lvl="8" marL="4114800">
              <a:spcBef>
                <a:spcPts val="0"/>
              </a:spcBef>
              <a:spcAft>
                <a:spcPts val="0"/>
              </a:spcAft>
              <a:buClr>
                <a:srgbClr val="FFFFFF"/>
              </a:buClr>
              <a:buSzPts val="1600"/>
              <a:buChar char="﹣"/>
              <a:defRPr sz="1600">
                <a:solidFill>
                  <a:srgbClr val="FFFFFF"/>
                </a:solidFill>
              </a:defRPr>
            </a:lvl9pPr>
          </a:lstStyle>
          <a:p/>
        </p:txBody>
      </p:sp>
      <p:sp>
        <p:nvSpPr>
          <p:cNvPr id="101" name="Google Shape;101;p6"/>
          <p:cNvSpPr txBox="1"/>
          <p:nvPr>
            <p:ph idx="15" type="body"/>
          </p:nvPr>
        </p:nvSpPr>
        <p:spPr>
          <a:xfrm>
            <a:off x="5302536" y="3793964"/>
            <a:ext cx="1828800" cy="914400"/>
          </a:xfrm>
          <a:prstGeom prst="rect">
            <a:avLst/>
          </a:prstGeom>
        </p:spPr>
        <p:txBody>
          <a:bodyPr anchorCtr="0" anchor="t" bIns="0" lIns="0" spcFirstLastPara="1" rIns="0" wrap="square" tIns="0">
            <a:noAutofit/>
          </a:bodyPr>
          <a:lstStyle>
            <a:lvl1pPr indent="-330200" lvl="0" marL="457200">
              <a:spcBef>
                <a:spcPts val="0"/>
              </a:spcBef>
              <a:spcAft>
                <a:spcPts val="0"/>
              </a:spcAft>
              <a:buClr>
                <a:srgbClr val="FFFFFF"/>
              </a:buClr>
              <a:buSzPts val="1600"/>
              <a:buChar char="●"/>
              <a:defRPr sz="1600">
                <a:solidFill>
                  <a:srgbClr val="FFFFFF"/>
                </a:solidFill>
              </a:defRPr>
            </a:lvl1pPr>
            <a:lvl2pPr indent="-330200" lvl="1" marL="914400">
              <a:spcBef>
                <a:spcPts val="0"/>
              </a:spcBef>
              <a:spcAft>
                <a:spcPts val="0"/>
              </a:spcAft>
              <a:buClr>
                <a:srgbClr val="FFFFFF"/>
              </a:buClr>
              <a:buSzPts val="1600"/>
              <a:buChar char="﹣"/>
              <a:defRPr sz="1600">
                <a:solidFill>
                  <a:srgbClr val="FFFFFF"/>
                </a:solidFill>
              </a:defRPr>
            </a:lvl2pPr>
            <a:lvl3pPr indent="-330200" lvl="2" marL="1371600">
              <a:spcBef>
                <a:spcPts val="0"/>
              </a:spcBef>
              <a:spcAft>
                <a:spcPts val="0"/>
              </a:spcAft>
              <a:buClr>
                <a:srgbClr val="FFFFFF"/>
              </a:buClr>
              <a:buSzPts val="1600"/>
              <a:buChar char="﹣"/>
              <a:defRPr sz="1600">
                <a:solidFill>
                  <a:srgbClr val="FFFFFF"/>
                </a:solidFill>
              </a:defRPr>
            </a:lvl3pPr>
            <a:lvl4pPr indent="-330200" lvl="3" marL="1828800">
              <a:spcBef>
                <a:spcPts val="0"/>
              </a:spcBef>
              <a:spcAft>
                <a:spcPts val="0"/>
              </a:spcAft>
              <a:buClr>
                <a:srgbClr val="FFFFFF"/>
              </a:buClr>
              <a:buSzPts val="1600"/>
              <a:buChar char="﹣"/>
              <a:defRPr sz="1600">
                <a:solidFill>
                  <a:srgbClr val="FFFFFF"/>
                </a:solidFill>
              </a:defRPr>
            </a:lvl4pPr>
            <a:lvl5pPr indent="-330200" lvl="4" marL="2286000">
              <a:spcBef>
                <a:spcPts val="0"/>
              </a:spcBef>
              <a:spcAft>
                <a:spcPts val="0"/>
              </a:spcAft>
              <a:buClr>
                <a:srgbClr val="FFFFFF"/>
              </a:buClr>
              <a:buSzPts val="1600"/>
              <a:buChar char="﹣"/>
              <a:defRPr sz="1600">
                <a:solidFill>
                  <a:srgbClr val="FFFFFF"/>
                </a:solidFill>
              </a:defRPr>
            </a:lvl5pPr>
            <a:lvl6pPr indent="-330200" lvl="5" marL="2743200">
              <a:spcBef>
                <a:spcPts val="0"/>
              </a:spcBef>
              <a:spcAft>
                <a:spcPts val="0"/>
              </a:spcAft>
              <a:buClr>
                <a:srgbClr val="FFFFFF"/>
              </a:buClr>
              <a:buSzPts val="1600"/>
              <a:buChar char="﹣"/>
              <a:defRPr sz="1600">
                <a:solidFill>
                  <a:srgbClr val="FFFFFF"/>
                </a:solidFill>
              </a:defRPr>
            </a:lvl6pPr>
            <a:lvl7pPr indent="-330200" lvl="6" marL="3200400">
              <a:spcBef>
                <a:spcPts val="0"/>
              </a:spcBef>
              <a:spcAft>
                <a:spcPts val="0"/>
              </a:spcAft>
              <a:buClr>
                <a:srgbClr val="FFFFFF"/>
              </a:buClr>
              <a:buSzPts val="1600"/>
              <a:buChar char="﹣"/>
              <a:defRPr sz="1600">
                <a:solidFill>
                  <a:srgbClr val="FFFFFF"/>
                </a:solidFill>
              </a:defRPr>
            </a:lvl7pPr>
            <a:lvl8pPr indent="-330200" lvl="7" marL="3657600">
              <a:spcBef>
                <a:spcPts val="0"/>
              </a:spcBef>
              <a:spcAft>
                <a:spcPts val="0"/>
              </a:spcAft>
              <a:buClr>
                <a:srgbClr val="FFFFFF"/>
              </a:buClr>
              <a:buSzPts val="1600"/>
              <a:buChar char="﹣"/>
              <a:defRPr sz="1600">
                <a:solidFill>
                  <a:srgbClr val="FFFFFF"/>
                </a:solidFill>
              </a:defRPr>
            </a:lvl8pPr>
            <a:lvl9pPr indent="-330200" lvl="8" marL="4114800">
              <a:spcBef>
                <a:spcPts val="0"/>
              </a:spcBef>
              <a:spcAft>
                <a:spcPts val="0"/>
              </a:spcAft>
              <a:buClr>
                <a:srgbClr val="FFFFFF"/>
              </a:buClr>
              <a:buSzPts val="1600"/>
              <a:buChar char="﹣"/>
              <a:defRPr sz="1600">
                <a:solidFill>
                  <a:srgbClr val="FFFFFF"/>
                </a:solidFill>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 Side Node with Boxes 3">
  <p:cSld name="BLANK_2_1_1_1_1">
    <p:bg>
      <p:bgPr>
        <a:solidFill>
          <a:schemeClr val="accent3"/>
        </a:solidFill>
      </p:bgPr>
    </p:bg>
    <p:spTree>
      <p:nvGrpSpPr>
        <p:cNvPr id="642" name="Shape 642"/>
        <p:cNvGrpSpPr/>
        <p:nvPr/>
      </p:nvGrpSpPr>
      <p:grpSpPr>
        <a:xfrm>
          <a:off x="0" y="0"/>
          <a:ext cx="0" cy="0"/>
          <a:chOff x="0" y="0"/>
          <a:chExt cx="0" cy="0"/>
        </a:xfrm>
      </p:grpSpPr>
      <p:sp>
        <p:nvSpPr>
          <p:cNvPr id="643" name="Google Shape;643;p51"/>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644" name="Google Shape;644;p51"/>
          <p:cNvGrpSpPr/>
          <p:nvPr/>
        </p:nvGrpSpPr>
        <p:grpSpPr>
          <a:xfrm>
            <a:off x="8595658" y="390532"/>
            <a:ext cx="228568" cy="209092"/>
            <a:chOff x="238125" y="2160750"/>
            <a:chExt cx="2022725" cy="1850375"/>
          </a:xfrm>
        </p:grpSpPr>
        <p:sp>
          <p:nvSpPr>
            <p:cNvPr id="645" name="Google Shape;645;p51"/>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646" name="Google Shape;646;p51"/>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647" name="Google Shape;647;p51"/>
          <p:cNvSpPr/>
          <p:nvPr/>
        </p:nvSpPr>
        <p:spPr>
          <a:xfrm rot="2101277">
            <a:off x="-4473819" y="2230042"/>
            <a:ext cx="13865999" cy="5055423"/>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no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51"/>
          <p:cNvSpPr/>
          <p:nvPr/>
        </p:nvSpPr>
        <p:spPr>
          <a:xfrm>
            <a:off x="-4693915" y="974021"/>
            <a:ext cx="8709922" cy="3175575"/>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rgbClr val="FF8E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51"/>
          <p:cNvSpPr/>
          <p:nvPr/>
        </p:nvSpPr>
        <p:spPr>
          <a:xfrm>
            <a:off x="4189275" y="2163100"/>
            <a:ext cx="4589700" cy="1001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Light"/>
              <a:ea typeface="Public Sans Light"/>
              <a:cs typeface="Public Sans Light"/>
              <a:sym typeface="Public Sans Light"/>
            </a:endParaRPr>
          </a:p>
        </p:txBody>
      </p:sp>
      <p:sp>
        <p:nvSpPr>
          <p:cNvPr id="650" name="Google Shape;650;p51"/>
          <p:cNvSpPr/>
          <p:nvPr/>
        </p:nvSpPr>
        <p:spPr>
          <a:xfrm>
            <a:off x="4189275" y="3401175"/>
            <a:ext cx="4589700" cy="1001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Light"/>
              <a:ea typeface="Public Sans Light"/>
              <a:cs typeface="Public Sans Light"/>
              <a:sym typeface="Public Sans Light"/>
            </a:endParaRPr>
          </a:p>
        </p:txBody>
      </p:sp>
      <p:sp>
        <p:nvSpPr>
          <p:cNvPr id="651" name="Google Shape;651;p51"/>
          <p:cNvSpPr/>
          <p:nvPr/>
        </p:nvSpPr>
        <p:spPr>
          <a:xfrm>
            <a:off x="4189275" y="925025"/>
            <a:ext cx="4589700" cy="10011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solidFill>
                <a:srgbClr val="014063"/>
              </a:solidFill>
              <a:latin typeface="Public Sans SemiBold"/>
              <a:ea typeface="Public Sans SemiBold"/>
              <a:cs typeface="Public Sans SemiBold"/>
              <a:sym typeface="Public Sans SemiBold"/>
            </a:endParaRPr>
          </a:p>
        </p:txBody>
      </p:sp>
      <p:sp>
        <p:nvSpPr>
          <p:cNvPr id="652" name="Google Shape;652;p51"/>
          <p:cNvSpPr txBox="1"/>
          <p:nvPr>
            <p:ph type="title"/>
          </p:nvPr>
        </p:nvSpPr>
        <p:spPr>
          <a:xfrm>
            <a:off x="4330617" y="1114476"/>
            <a:ext cx="1554600" cy="622200"/>
          </a:xfrm>
          <a:prstGeom prst="rect">
            <a:avLst/>
          </a:prstGeom>
        </p:spPr>
        <p:txBody>
          <a:bodyPr anchorCtr="0" anchor="ctr" bIns="0" lIns="0" spcFirstLastPara="1" rIns="0" wrap="square" tIns="0">
            <a:noAutofit/>
          </a:bodyPr>
          <a:lstStyle>
            <a:lvl1pPr lvl="0" algn="r">
              <a:spcBef>
                <a:spcPts val="0"/>
              </a:spcBef>
              <a:spcAft>
                <a:spcPts val="0"/>
              </a:spcAft>
              <a:buClr>
                <a:srgbClr val="000000"/>
              </a:buClr>
              <a:buSzPts val="4200"/>
              <a:buFont typeface="Public Sans"/>
              <a:buNone/>
              <a:defRPr b="0" sz="4200">
                <a:solidFill>
                  <a:srgbClr val="000000"/>
                </a:solidFill>
                <a:latin typeface="Public Sans"/>
                <a:ea typeface="Public Sans"/>
                <a:cs typeface="Public Sans"/>
                <a:sym typeface="Public Sans"/>
              </a:defRPr>
            </a:lvl1pPr>
            <a:lvl2pPr lvl="1" algn="r">
              <a:spcBef>
                <a:spcPts val="0"/>
              </a:spcBef>
              <a:spcAft>
                <a:spcPts val="0"/>
              </a:spcAft>
              <a:buClr>
                <a:srgbClr val="000000"/>
              </a:buClr>
              <a:buSzPts val="4200"/>
              <a:buNone/>
              <a:defRPr sz="4200">
                <a:solidFill>
                  <a:srgbClr val="000000"/>
                </a:solidFill>
              </a:defRPr>
            </a:lvl2pPr>
            <a:lvl3pPr lvl="2" algn="r">
              <a:spcBef>
                <a:spcPts val="0"/>
              </a:spcBef>
              <a:spcAft>
                <a:spcPts val="0"/>
              </a:spcAft>
              <a:buClr>
                <a:srgbClr val="000000"/>
              </a:buClr>
              <a:buSzPts val="4200"/>
              <a:buNone/>
              <a:defRPr sz="4200">
                <a:solidFill>
                  <a:srgbClr val="000000"/>
                </a:solidFill>
              </a:defRPr>
            </a:lvl3pPr>
            <a:lvl4pPr lvl="3" algn="r">
              <a:spcBef>
                <a:spcPts val="0"/>
              </a:spcBef>
              <a:spcAft>
                <a:spcPts val="0"/>
              </a:spcAft>
              <a:buClr>
                <a:srgbClr val="000000"/>
              </a:buClr>
              <a:buSzPts val="4200"/>
              <a:buNone/>
              <a:defRPr sz="4200">
                <a:solidFill>
                  <a:srgbClr val="000000"/>
                </a:solidFill>
              </a:defRPr>
            </a:lvl4pPr>
            <a:lvl5pPr lvl="4" algn="r">
              <a:spcBef>
                <a:spcPts val="0"/>
              </a:spcBef>
              <a:spcAft>
                <a:spcPts val="0"/>
              </a:spcAft>
              <a:buClr>
                <a:srgbClr val="000000"/>
              </a:buClr>
              <a:buSzPts val="4200"/>
              <a:buNone/>
              <a:defRPr sz="4200">
                <a:solidFill>
                  <a:srgbClr val="000000"/>
                </a:solidFill>
              </a:defRPr>
            </a:lvl5pPr>
            <a:lvl6pPr lvl="5" algn="r">
              <a:spcBef>
                <a:spcPts val="0"/>
              </a:spcBef>
              <a:spcAft>
                <a:spcPts val="0"/>
              </a:spcAft>
              <a:buClr>
                <a:srgbClr val="000000"/>
              </a:buClr>
              <a:buSzPts val="4200"/>
              <a:buNone/>
              <a:defRPr sz="4200">
                <a:solidFill>
                  <a:srgbClr val="000000"/>
                </a:solidFill>
              </a:defRPr>
            </a:lvl6pPr>
            <a:lvl7pPr lvl="6" algn="r">
              <a:spcBef>
                <a:spcPts val="0"/>
              </a:spcBef>
              <a:spcAft>
                <a:spcPts val="0"/>
              </a:spcAft>
              <a:buClr>
                <a:srgbClr val="000000"/>
              </a:buClr>
              <a:buSzPts val="4200"/>
              <a:buNone/>
              <a:defRPr sz="4200">
                <a:solidFill>
                  <a:srgbClr val="000000"/>
                </a:solidFill>
              </a:defRPr>
            </a:lvl7pPr>
            <a:lvl8pPr lvl="7" algn="r">
              <a:spcBef>
                <a:spcPts val="0"/>
              </a:spcBef>
              <a:spcAft>
                <a:spcPts val="0"/>
              </a:spcAft>
              <a:buClr>
                <a:srgbClr val="000000"/>
              </a:buClr>
              <a:buSzPts val="4200"/>
              <a:buNone/>
              <a:defRPr sz="4200">
                <a:solidFill>
                  <a:srgbClr val="000000"/>
                </a:solidFill>
              </a:defRPr>
            </a:lvl8pPr>
            <a:lvl9pPr lvl="8" algn="r">
              <a:spcBef>
                <a:spcPts val="0"/>
              </a:spcBef>
              <a:spcAft>
                <a:spcPts val="0"/>
              </a:spcAft>
              <a:buClr>
                <a:srgbClr val="000000"/>
              </a:buClr>
              <a:buSzPts val="4200"/>
              <a:buNone/>
              <a:defRPr sz="4200">
                <a:solidFill>
                  <a:srgbClr val="000000"/>
                </a:solidFill>
              </a:defRPr>
            </a:lvl9pPr>
          </a:lstStyle>
          <a:p/>
        </p:txBody>
      </p:sp>
      <p:sp>
        <p:nvSpPr>
          <p:cNvPr id="653" name="Google Shape;653;p51"/>
          <p:cNvSpPr txBox="1"/>
          <p:nvPr>
            <p:ph idx="2" type="title"/>
          </p:nvPr>
        </p:nvSpPr>
        <p:spPr>
          <a:xfrm>
            <a:off x="4330617" y="2352551"/>
            <a:ext cx="1554600" cy="622200"/>
          </a:xfrm>
          <a:prstGeom prst="rect">
            <a:avLst/>
          </a:prstGeom>
        </p:spPr>
        <p:txBody>
          <a:bodyPr anchorCtr="0" anchor="ctr" bIns="0" lIns="0" spcFirstLastPara="1" rIns="0" wrap="square" tIns="0">
            <a:noAutofit/>
          </a:bodyPr>
          <a:lstStyle>
            <a:lvl1pPr lvl="0" algn="r">
              <a:spcBef>
                <a:spcPts val="0"/>
              </a:spcBef>
              <a:spcAft>
                <a:spcPts val="0"/>
              </a:spcAft>
              <a:buClr>
                <a:srgbClr val="000000"/>
              </a:buClr>
              <a:buSzPts val="4200"/>
              <a:buFont typeface="Public Sans"/>
              <a:buNone/>
              <a:defRPr b="0" sz="4200">
                <a:solidFill>
                  <a:srgbClr val="000000"/>
                </a:solidFill>
                <a:latin typeface="Public Sans"/>
                <a:ea typeface="Public Sans"/>
                <a:cs typeface="Public Sans"/>
                <a:sym typeface="Public Sans"/>
              </a:defRPr>
            </a:lvl1pPr>
            <a:lvl2pPr lvl="1" algn="r">
              <a:spcBef>
                <a:spcPts val="0"/>
              </a:spcBef>
              <a:spcAft>
                <a:spcPts val="0"/>
              </a:spcAft>
              <a:buClr>
                <a:srgbClr val="000000"/>
              </a:buClr>
              <a:buSzPts val="4200"/>
              <a:buNone/>
              <a:defRPr sz="4200">
                <a:solidFill>
                  <a:srgbClr val="000000"/>
                </a:solidFill>
              </a:defRPr>
            </a:lvl2pPr>
            <a:lvl3pPr lvl="2" algn="r">
              <a:spcBef>
                <a:spcPts val="0"/>
              </a:spcBef>
              <a:spcAft>
                <a:spcPts val="0"/>
              </a:spcAft>
              <a:buClr>
                <a:srgbClr val="000000"/>
              </a:buClr>
              <a:buSzPts val="4200"/>
              <a:buNone/>
              <a:defRPr sz="4200">
                <a:solidFill>
                  <a:srgbClr val="000000"/>
                </a:solidFill>
              </a:defRPr>
            </a:lvl3pPr>
            <a:lvl4pPr lvl="3" algn="r">
              <a:spcBef>
                <a:spcPts val="0"/>
              </a:spcBef>
              <a:spcAft>
                <a:spcPts val="0"/>
              </a:spcAft>
              <a:buClr>
                <a:srgbClr val="000000"/>
              </a:buClr>
              <a:buSzPts val="4200"/>
              <a:buNone/>
              <a:defRPr sz="4200">
                <a:solidFill>
                  <a:srgbClr val="000000"/>
                </a:solidFill>
              </a:defRPr>
            </a:lvl4pPr>
            <a:lvl5pPr lvl="4" algn="r">
              <a:spcBef>
                <a:spcPts val="0"/>
              </a:spcBef>
              <a:spcAft>
                <a:spcPts val="0"/>
              </a:spcAft>
              <a:buClr>
                <a:srgbClr val="000000"/>
              </a:buClr>
              <a:buSzPts val="4200"/>
              <a:buNone/>
              <a:defRPr sz="4200">
                <a:solidFill>
                  <a:srgbClr val="000000"/>
                </a:solidFill>
              </a:defRPr>
            </a:lvl5pPr>
            <a:lvl6pPr lvl="5" algn="r">
              <a:spcBef>
                <a:spcPts val="0"/>
              </a:spcBef>
              <a:spcAft>
                <a:spcPts val="0"/>
              </a:spcAft>
              <a:buClr>
                <a:srgbClr val="000000"/>
              </a:buClr>
              <a:buSzPts val="4200"/>
              <a:buNone/>
              <a:defRPr sz="4200">
                <a:solidFill>
                  <a:srgbClr val="000000"/>
                </a:solidFill>
              </a:defRPr>
            </a:lvl6pPr>
            <a:lvl7pPr lvl="6" algn="r">
              <a:spcBef>
                <a:spcPts val="0"/>
              </a:spcBef>
              <a:spcAft>
                <a:spcPts val="0"/>
              </a:spcAft>
              <a:buClr>
                <a:srgbClr val="000000"/>
              </a:buClr>
              <a:buSzPts val="4200"/>
              <a:buNone/>
              <a:defRPr sz="4200">
                <a:solidFill>
                  <a:srgbClr val="000000"/>
                </a:solidFill>
              </a:defRPr>
            </a:lvl7pPr>
            <a:lvl8pPr lvl="7" algn="r">
              <a:spcBef>
                <a:spcPts val="0"/>
              </a:spcBef>
              <a:spcAft>
                <a:spcPts val="0"/>
              </a:spcAft>
              <a:buClr>
                <a:srgbClr val="000000"/>
              </a:buClr>
              <a:buSzPts val="4200"/>
              <a:buNone/>
              <a:defRPr sz="4200">
                <a:solidFill>
                  <a:srgbClr val="000000"/>
                </a:solidFill>
              </a:defRPr>
            </a:lvl8pPr>
            <a:lvl9pPr lvl="8" algn="r">
              <a:spcBef>
                <a:spcPts val="0"/>
              </a:spcBef>
              <a:spcAft>
                <a:spcPts val="0"/>
              </a:spcAft>
              <a:buClr>
                <a:srgbClr val="000000"/>
              </a:buClr>
              <a:buSzPts val="4200"/>
              <a:buNone/>
              <a:defRPr sz="4200">
                <a:solidFill>
                  <a:srgbClr val="000000"/>
                </a:solidFill>
              </a:defRPr>
            </a:lvl9pPr>
          </a:lstStyle>
          <a:p/>
        </p:txBody>
      </p:sp>
      <p:sp>
        <p:nvSpPr>
          <p:cNvPr id="654" name="Google Shape;654;p51"/>
          <p:cNvSpPr txBox="1"/>
          <p:nvPr>
            <p:ph idx="3" type="title"/>
          </p:nvPr>
        </p:nvSpPr>
        <p:spPr>
          <a:xfrm>
            <a:off x="4330617" y="3590626"/>
            <a:ext cx="1554600" cy="622200"/>
          </a:xfrm>
          <a:prstGeom prst="rect">
            <a:avLst/>
          </a:prstGeom>
        </p:spPr>
        <p:txBody>
          <a:bodyPr anchorCtr="0" anchor="ctr" bIns="0" lIns="0" spcFirstLastPara="1" rIns="0" wrap="square" tIns="0">
            <a:noAutofit/>
          </a:bodyPr>
          <a:lstStyle>
            <a:lvl1pPr lvl="0" algn="r">
              <a:spcBef>
                <a:spcPts val="0"/>
              </a:spcBef>
              <a:spcAft>
                <a:spcPts val="0"/>
              </a:spcAft>
              <a:buClr>
                <a:srgbClr val="000000"/>
              </a:buClr>
              <a:buSzPts val="4200"/>
              <a:buFont typeface="Public Sans"/>
              <a:buNone/>
              <a:defRPr b="0" sz="4200">
                <a:solidFill>
                  <a:srgbClr val="000000"/>
                </a:solidFill>
                <a:latin typeface="Public Sans"/>
                <a:ea typeface="Public Sans"/>
                <a:cs typeface="Public Sans"/>
                <a:sym typeface="Public Sans"/>
              </a:defRPr>
            </a:lvl1pPr>
            <a:lvl2pPr lvl="1" algn="r">
              <a:spcBef>
                <a:spcPts val="0"/>
              </a:spcBef>
              <a:spcAft>
                <a:spcPts val="0"/>
              </a:spcAft>
              <a:buClr>
                <a:srgbClr val="000000"/>
              </a:buClr>
              <a:buSzPts val="4200"/>
              <a:buNone/>
              <a:defRPr sz="4200">
                <a:solidFill>
                  <a:srgbClr val="000000"/>
                </a:solidFill>
              </a:defRPr>
            </a:lvl2pPr>
            <a:lvl3pPr lvl="2" algn="r">
              <a:spcBef>
                <a:spcPts val="0"/>
              </a:spcBef>
              <a:spcAft>
                <a:spcPts val="0"/>
              </a:spcAft>
              <a:buClr>
                <a:srgbClr val="000000"/>
              </a:buClr>
              <a:buSzPts val="4200"/>
              <a:buNone/>
              <a:defRPr sz="4200">
                <a:solidFill>
                  <a:srgbClr val="000000"/>
                </a:solidFill>
              </a:defRPr>
            </a:lvl3pPr>
            <a:lvl4pPr lvl="3" algn="r">
              <a:spcBef>
                <a:spcPts val="0"/>
              </a:spcBef>
              <a:spcAft>
                <a:spcPts val="0"/>
              </a:spcAft>
              <a:buClr>
                <a:srgbClr val="000000"/>
              </a:buClr>
              <a:buSzPts val="4200"/>
              <a:buNone/>
              <a:defRPr sz="4200">
                <a:solidFill>
                  <a:srgbClr val="000000"/>
                </a:solidFill>
              </a:defRPr>
            </a:lvl4pPr>
            <a:lvl5pPr lvl="4" algn="r">
              <a:spcBef>
                <a:spcPts val="0"/>
              </a:spcBef>
              <a:spcAft>
                <a:spcPts val="0"/>
              </a:spcAft>
              <a:buClr>
                <a:srgbClr val="000000"/>
              </a:buClr>
              <a:buSzPts val="4200"/>
              <a:buNone/>
              <a:defRPr sz="4200">
                <a:solidFill>
                  <a:srgbClr val="000000"/>
                </a:solidFill>
              </a:defRPr>
            </a:lvl5pPr>
            <a:lvl6pPr lvl="5" algn="r">
              <a:spcBef>
                <a:spcPts val="0"/>
              </a:spcBef>
              <a:spcAft>
                <a:spcPts val="0"/>
              </a:spcAft>
              <a:buClr>
                <a:srgbClr val="000000"/>
              </a:buClr>
              <a:buSzPts val="4200"/>
              <a:buNone/>
              <a:defRPr sz="4200">
                <a:solidFill>
                  <a:srgbClr val="000000"/>
                </a:solidFill>
              </a:defRPr>
            </a:lvl6pPr>
            <a:lvl7pPr lvl="6" algn="r">
              <a:spcBef>
                <a:spcPts val="0"/>
              </a:spcBef>
              <a:spcAft>
                <a:spcPts val="0"/>
              </a:spcAft>
              <a:buClr>
                <a:srgbClr val="000000"/>
              </a:buClr>
              <a:buSzPts val="4200"/>
              <a:buNone/>
              <a:defRPr sz="4200">
                <a:solidFill>
                  <a:srgbClr val="000000"/>
                </a:solidFill>
              </a:defRPr>
            </a:lvl7pPr>
            <a:lvl8pPr lvl="7" algn="r">
              <a:spcBef>
                <a:spcPts val="0"/>
              </a:spcBef>
              <a:spcAft>
                <a:spcPts val="0"/>
              </a:spcAft>
              <a:buClr>
                <a:srgbClr val="000000"/>
              </a:buClr>
              <a:buSzPts val="4200"/>
              <a:buNone/>
              <a:defRPr sz="4200">
                <a:solidFill>
                  <a:srgbClr val="000000"/>
                </a:solidFill>
              </a:defRPr>
            </a:lvl8pPr>
            <a:lvl9pPr lvl="8" algn="r">
              <a:spcBef>
                <a:spcPts val="0"/>
              </a:spcBef>
              <a:spcAft>
                <a:spcPts val="0"/>
              </a:spcAft>
              <a:buClr>
                <a:srgbClr val="000000"/>
              </a:buClr>
              <a:buSzPts val="4200"/>
              <a:buNone/>
              <a:defRPr sz="4200">
                <a:solidFill>
                  <a:srgbClr val="000000"/>
                </a:solidFill>
              </a:defRPr>
            </a:lvl9pPr>
          </a:lstStyle>
          <a:p/>
        </p:txBody>
      </p:sp>
      <p:sp>
        <p:nvSpPr>
          <p:cNvPr id="655" name="Google Shape;655;p51"/>
          <p:cNvSpPr txBox="1"/>
          <p:nvPr>
            <p:ph idx="1" type="body"/>
          </p:nvPr>
        </p:nvSpPr>
        <p:spPr>
          <a:xfrm>
            <a:off x="6096000" y="920225"/>
            <a:ext cx="2571900" cy="10059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b="1"/>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56" name="Google Shape;656;p51"/>
          <p:cNvSpPr txBox="1"/>
          <p:nvPr>
            <p:ph idx="4" type="body"/>
          </p:nvPr>
        </p:nvSpPr>
        <p:spPr>
          <a:xfrm>
            <a:off x="6096000" y="2160700"/>
            <a:ext cx="2571900" cy="10059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b="1"/>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57" name="Google Shape;657;p51"/>
          <p:cNvSpPr txBox="1"/>
          <p:nvPr>
            <p:ph idx="5" type="body"/>
          </p:nvPr>
        </p:nvSpPr>
        <p:spPr>
          <a:xfrm>
            <a:off x="6096000" y="3401175"/>
            <a:ext cx="2571900" cy="1005900"/>
          </a:xfrm>
          <a:prstGeom prst="rect">
            <a:avLst/>
          </a:prstGeom>
        </p:spPr>
        <p:txBody>
          <a:bodyPr anchorCtr="0" anchor="ctr" bIns="0" lIns="0" spcFirstLastPara="1" rIns="0" wrap="square" tIns="0">
            <a:noAutofit/>
          </a:bodyPr>
          <a:lstStyle>
            <a:lvl1pPr indent="-317500" lvl="0" marL="457200">
              <a:spcBef>
                <a:spcPts val="0"/>
              </a:spcBef>
              <a:spcAft>
                <a:spcPts val="0"/>
              </a:spcAft>
              <a:buSzPts val="1400"/>
              <a:buChar char="●"/>
              <a:defRPr b="1"/>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
        <p:nvSpPr>
          <p:cNvPr id="658" name="Google Shape;658;p51"/>
          <p:cNvSpPr txBox="1"/>
          <p:nvPr>
            <p:ph idx="6" type="title"/>
          </p:nvPr>
        </p:nvSpPr>
        <p:spPr>
          <a:xfrm>
            <a:off x="1091562" y="1785250"/>
            <a:ext cx="2681700" cy="9390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2400"/>
              <a:buFont typeface="Public Sans"/>
              <a:buNone/>
              <a:defRPr sz="2400">
                <a:solidFill>
                  <a:srgbClr val="FFFFFF"/>
                </a:solidFill>
                <a:latin typeface="Public Sans"/>
                <a:ea typeface="Public Sans"/>
                <a:cs typeface="Public Sans"/>
                <a:sym typeface="Public Sans"/>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59" name="Google Shape;659;p51"/>
          <p:cNvSpPr txBox="1"/>
          <p:nvPr>
            <p:ph idx="7" type="subTitle"/>
          </p:nvPr>
        </p:nvSpPr>
        <p:spPr>
          <a:xfrm>
            <a:off x="1091562" y="2571850"/>
            <a:ext cx="2681700" cy="8148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1400"/>
              <a:buFont typeface="Public Sans Light"/>
              <a:buNone/>
              <a:defRPr>
                <a:solidFill>
                  <a:srgbClr val="FFFFFF"/>
                </a:solidFill>
                <a:latin typeface="Public Sans Light"/>
                <a:ea typeface="Public Sans Light"/>
                <a:cs typeface="Public Sans Light"/>
                <a:sym typeface="Public Sans Light"/>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 Nodes with Round Top 1">
  <p:cSld name="CUSTOM_6_2_1">
    <p:bg>
      <p:bgPr>
        <a:solidFill>
          <a:schemeClr val="lt2"/>
        </a:solidFill>
      </p:bgPr>
    </p:bg>
    <p:spTree>
      <p:nvGrpSpPr>
        <p:cNvPr id="660" name="Shape 660"/>
        <p:cNvGrpSpPr/>
        <p:nvPr/>
      </p:nvGrpSpPr>
      <p:grpSpPr>
        <a:xfrm>
          <a:off x="0" y="0"/>
          <a:ext cx="0" cy="0"/>
          <a:chOff x="0" y="0"/>
          <a:chExt cx="0" cy="0"/>
        </a:xfrm>
      </p:grpSpPr>
      <p:sp>
        <p:nvSpPr>
          <p:cNvPr id="661" name="Google Shape;661;p52"/>
          <p:cNvSpPr/>
          <p:nvPr/>
        </p:nvSpPr>
        <p:spPr>
          <a:xfrm>
            <a:off x="-3218475" y="-13310575"/>
            <a:ext cx="15581100" cy="15581100"/>
          </a:xfrm>
          <a:prstGeom prst="chord">
            <a:avLst>
              <a:gd fmla="val 2202992" name="adj1"/>
              <a:gd fmla="val 8646146" name="adj2"/>
            </a:avLst>
          </a:prstGeom>
          <a:solidFill>
            <a:srgbClr val="F2EAD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ublic Sans"/>
                <a:ea typeface="Public Sans"/>
                <a:cs typeface="Public Sans"/>
                <a:sym typeface="Public Sans"/>
              </a:rPr>
              <a:t>  </a:t>
            </a:r>
            <a:endParaRPr>
              <a:latin typeface="Public Sans"/>
              <a:ea typeface="Public Sans"/>
              <a:cs typeface="Public Sans"/>
              <a:sym typeface="Public Sans"/>
            </a:endParaRPr>
          </a:p>
        </p:txBody>
      </p:sp>
      <p:sp>
        <p:nvSpPr>
          <p:cNvPr id="662" name="Google Shape;662;p52"/>
          <p:cNvSpPr txBox="1"/>
          <p:nvPr>
            <p:ph type="title"/>
          </p:nvPr>
        </p:nvSpPr>
        <p:spPr>
          <a:xfrm>
            <a:off x="365750" y="227418"/>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3" name="Google Shape;663;p52"/>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664" name="Google Shape;664;p52"/>
          <p:cNvGrpSpPr/>
          <p:nvPr/>
        </p:nvGrpSpPr>
        <p:grpSpPr>
          <a:xfrm>
            <a:off x="8595658" y="390532"/>
            <a:ext cx="228568" cy="209092"/>
            <a:chOff x="238125" y="2160750"/>
            <a:chExt cx="2022725" cy="1850375"/>
          </a:xfrm>
        </p:grpSpPr>
        <p:sp>
          <p:nvSpPr>
            <p:cNvPr id="665" name="Google Shape;665;p52"/>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666" name="Google Shape;666;p52"/>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667" name="Google Shape;667;p52"/>
          <p:cNvSpPr/>
          <p:nvPr/>
        </p:nvSpPr>
        <p:spPr>
          <a:xfrm>
            <a:off x="1121437" y="1295738"/>
            <a:ext cx="6901134" cy="1540829"/>
          </a:xfrm>
          <a:custGeom>
            <a:rect b="b" l="l" r="r" t="t"/>
            <a:pathLst>
              <a:path extrusionOk="0" h="3573" w="16003">
                <a:moveTo>
                  <a:pt x="1786" y="1"/>
                </a:moveTo>
                <a:cubicBezTo>
                  <a:pt x="1477" y="1"/>
                  <a:pt x="1179" y="72"/>
                  <a:pt x="893" y="239"/>
                </a:cubicBezTo>
                <a:cubicBezTo>
                  <a:pt x="619" y="393"/>
                  <a:pt x="405" y="620"/>
                  <a:pt x="238" y="893"/>
                </a:cubicBezTo>
                <a:cubicBezTo>
                  <a:pt x="84" y="1167"/>
                  <a:pt x="0" y="1465"/>
                  <a:pt x="0" y="1786"/>
                </a:cubicBezTo>
                <a:cubicBezTo>
                  <a:pt x="0" y="2108"/>
                  <a:pt x="72" y="2406"/>
                  <a:pt x="238" y="2679"/>
                </a:cubicBezTo>
                <a:cubicBezTo>
                  <a:pt x="381" y="2953"/>
                  <a:pt x="607" y="3179"/>
                  <a:pt x="893" y="3334"/>
                </a:cubicBezTo>
                <a:cubicBezTo>
                  <a:pt x="1155" y="3489"/>
                  <a:pt x="1453" y="3572"/>
                  <a:pt x="1786" y="3572"/>
                </a:cubicBezTo>
                <a:cubicBezTo>
                  <a:pt x="2096" y="3572"/>
                  <a:pt x="2393" y="3501"/>
                  <a:pt x="2679" y="3334"/>
                </a:cubicBezTo>
                <a:cubicBezTo>
                  <a:pt x="2846" y="3251"/>
                  <a:pt x="3001" y="3108"/>
                  <a:pt x="3120" y="2965"/>
                </a:cubicBezTo>
                <a:cubicBezTo>
                  <a:pt x="3667" y="2346"/>
                  <a:pt x="4275" y="2036"/>
                  <a:pt x="4880" y="2036"/>
                </a:cubicBezTo>
                <a:cubicBezTo>
                  <a:pt x="5486" y="2036"/>
                  <a:pt x="6090" y="2346"/>
                  <a:pt x="6632" y="2965"/>
                </a:cubicBezTo>
                <a:cubicBezTo>
                  <a:pt x="6775" y="3108"/>
                  <a:pt x="6918" y="3251"/>
                  <a:pt x="7096" y="3334"/>
                </a:cubicBezTo>
                <a:cubicBezTo>
                  <a:pt x="7370" y="3489"/>
                  <a:pt x="7668" y="3572"/>
                  <a:pt x="7989" y="3572"/>
                </a:cubicBezTo>
                <a:cubicBezTo>
                  <a:pt x="8311" y="3572"/>
                  <a:pt x="8608" y="3501"/>
                  <a:pt x="8882" y="3334"/>
                </a:cubicBezTo>
                <a:cubicBezTo>
                  <a:pt x="9049" y="3251"/>
                  <a:pt x="9204" y="3108"/>
                  <a:pt x="9335" y="2965"/>
                </a:cubicBezTo>
                <a:cubicBezTo>
                  <a:pt x="9878" y="2345"/>
                  <a:pt x="10487" y="2035"/>
                  <a:pt x="11097" y="2035"/>
                </a:cubicBezTo>
                <a:cubicBezTo>
                  <a:pt x="11704" y="2035"/>
                  <a:pt x="12313" y="2342"/>
                  <a:pt x="12859" y="2953"/>
                </a:cubicBezTo>
                <a:cubicBezTo>
                  <a:pt x="12990" y="3096"/>
                  <a:pt x="13145" y="3227"/>
                  <a:pt x="13323" y="3322"/>
                </a:cubicBezTo>
                <a:cubicBezTo>
                  <a:pt x="13585" y="3465"/>
                  <a:pt x="13883" y="3560"/>
                  <a:pt x="14216" y="3560"/>
                </a:cubicBezTo>
                <a:cubicBezTo>
                  <a:pt x="14526" y="3560"/>
                  <a:pt x="14823" y="3489"/>
                  <a:pt x="15109" y="3322"/>
                </a:cubicBezTo>
                <a:cubicBezTo>
                  <a:pt x="15371" y="3168"/>
                  <a:pt x="15597" y="2953"/>
                  <a:pt x="15764" y="2668"/>
                </a:cubicBezTo>
                <a:cubicBezTo>
                  <a:pt x="15907" y="2394"/>
                  <a:pt x="16002" y="2096"/>
                  <a:pt x="16002" y="1775"/>
                </a:cubicBezTo>
                <a:cubicBezTo>
                  <a:pt x="16002" y="1513"/>
                  <a:pt x="15931" y="1191"/>
                  <a:pt x="15764" y="917"/>
                </a:cubicBezTo>
                <a:cubicBezTo>
                  <a:pt x="15609" y="643"/>
                  <a:pt x="15395" y="417"/>
                  <a:pt x="15109" y="262"/>
                </a:cubicBezTo>
                <a:cubicBezTo>
                  <a:pt x="14835" y="108"/>
                  <a:pt x="14538" y="24"/>
                  <a:pt x="14216" y="24"/>
                </a:cubicBezTo>
                <a:cubicBezTo>
                  <a:pt x="13907" y="24"/>
                  <a:pt x="13609" y="96"/>
                  <a:pt x="13323" y="262"/>
                </a:cubicBezTo>
                <a:cubicBezTo>
                  <a:pt x="13157" y="358"/>
                  <a:pt x="12990" y="477"/>
                  <a:pt x="12859" y="632"/>
                </a:cubicBezTo>
                <a:cubicBezTo>
                  <a:pt x="12317" y="1251"/>
                  <a:pt x="11710" y="1560"/>
                  <a:pt x="11103" y="1560"/>
                </a:cubicBezTo>
                <a:cubicBezTo>
                  <a:pt x="10496" y="1560"/>
                  <a:pt x="9888" y="1251"/>
                  <a:pt x="9347" y="632"/>
                </a:cubicBezTo>
                <a:cubicBezTo>
                  <a:pt x="9228" y="477"/>
                  <a:pt x="9061" y="358"/>
                  <a:pt x="8906" y="262"/>
                </a:cubicBezTo>
                <a:cubicBezTo>
                  <a:pt x="8632" y="108"/>
                  <a:pt x="8335" y="24"/>
                  <a:pt x="8013" y="24"/>
                </a:cubicBezTo>
                <a:cubicBezTo>
                  <a:pt x="7692" y="24"/>
                  <a:pt x="7394" y="96"/>
                  <a:pt x="7120" y="262"/>
                </a:cubicBezTo>
                <a:cubicBezTo>
                  <a:pt x="6953" y="358"/>
                  <a:pt x="6787" y="477"/>
                  <a:pt x="6656" y="632"/>
                </a:cubicBezTo>
                <a:cubicBezTo>
                  <a:pt x="6108" y="1251"/>
                  <a:pt x="5501" y="1560"/>
                  <a:pt x="4895" y="1560"/>
                </a:cubicBezTo>
                <a:cubicBezTo>
                  <a:pt x="4289" y="1560"/>
                  <a:pt x="3685" y="1251"/>
                  <a:pt x="3143" y="632"/>
                </a:cubicBezTo>
                <a:cubicBezTo>
                  <a:pt x="3001" y="477"/>
                  <a:pt x="2858" y="346"/>
                  <a:pt x="2679" y="239"/>
                </a:cubicBezTo>
                <a:cubicBezTo>
                  <a:pt x="2405" y="96"/>
                  <a:pt x="2108" y="1"/>
                  <a:pt x="1786" y="1"/>
                </a:cubicBezTo>
                <a:close/>
              </a:path>
            </a:pathLst>
          </a:custGeom>
          <a:solidFill>
            <a:srgbClr val="4C99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2"/>
          <p:cNvSpPr txBox="1"/>
          <p:nvPr>
            <p:ph idx="2" type="title"/>
          </p:nvPr>
        </p:nvSpPr>
        <p:spPr>
          <a:xfrm>
            <a:off x="1121417" y="1755063"/>
            <a:ext cx="1554600" cy="6222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4200"/>
              <a:buFont typeface="Public Sans"/>
              <a:buNone/>
              <a:defRPr b="0" sz="4200">
                <a:solidFill>
                  <a:srgbClr val="FFFFFF"/>
                </a:solidFill>
                <a:latin typeface="Public Sans"/>
                <a:ea typeface="Public Sans"/>
                <a:cs typeface="Public Sans"/>
                <a:sym typeface="Public Sans"/>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p:txBody>
      </p:sp>
      <p:sp>
        <p:nvSpPr>
          <p:cNvPr id="669" name="Google Shape;669;p52"/>
          <p:cNvSpPr txBox="1"/>
          <p:nvPr>
            <p:ph idx="3" type="title"/>
          </p:nvPr>
        </p:nvSpPr>
        <p:spPr>
          <a:xfrm>
            <a:off x="3794692" y="1755063"/>
            <a:ext cx="1554600" cy="6222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4200"/>
              <a:buFont typeface="Public Sans"/>
              <a:buNone/>
              <a:defRPr b="0" sz="4200">
                <a:solidFill>
                  <a:srgbClr val="FFFFFF"/>
                </a:solidFill>
                <a:latin typeface="Public Sans"/>
                <a:ea typeface="Public Sans"/>
                <a:cs typeface="Public Sans"/>
                <a:sym typeface="Public Sans"/>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p:txBody>
      </p:sp>
      <p:sp>
        <p:nvSpPr>
          <p:cNvPr id="670" name="Google Shape;670;p52"/>
          <p:cNvSpPr txBox="1"/>
          <p:nvPr>
            <p:ph idx="4" type="title"/>
          </p:nvPr>
        </p:nvSpPr>
        <p:spPr>
          <a:xfrm>
            <a:off x="6427146" y="1755063"/>
            <a:ext cx="1554600" cy="6222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4200"/>
              <a:buFont typeface="Public Sans"/>
              <a:buNone/>
              <a:defRPr b="0" sz="4200">
                <a:solidFill>
                  <a:srgbClr val="FFFFFF"/>
                </a:solidFill>
                <a:latin typeface="Public Sans"/>
                <a:ea typeface="Public Sans"/>
                <a:cs typeface="Public Sans"/>
                <a:sym typeface="Public Sans"/>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p:txBody>
      </p:sp>
      <p:sp>
        <p:nvSpPr>
          <p:cNvPr id="671" name="Google Shape;671;p52"/>
          <p:cNvSpPr txBox="1"/>
          <p:nvPr>
            <p:ph idx="1" type="body"/>
          </p:nvPr>
        </p:nvSpPr>
        <p:spPr>
          <a:xfrm>
            <a:off x="1124712" y="2944368"/>
            <a:ext cx="1508700" cy="1600200"/>
          </a:xfrm>
          <a:prstGeom prst="rect">
            <a:avLst/>
          </a:prstGeom>
        </p:spPr>
        <p:txBody>
          <a:bodyPr anchorCtr="0" anchor="t" bIns="0" lIns="0" spcFirstLastPara="1" rIns="0" wrap="square" tIns="0">
            <a:noAutofit/>
          </a:bodyPr>
          <a:lstStyle>
            <a:lvl1pPr indent="-317500" lvl="0" marL="457200">
              <a:lnSpc>
                <a:spcPct val="100000"/>
              </a:lnSpc>
              <a:spcBef>
                <a:spcPts val="0"/>
              </a:spcBef>
              <a:spcAft>
                <a:spcPts val="0"/>
              </a:spcAft>
              <a:buClr>
                <a:srgbClr val="000000"/>
              </a:buClr>
              <a:buSzPts val="1400"/>
              <a:buChar char="●"/>
              <a:defRPr>
                <a:solidFill>
                  <a:srgbClr val="000000"/>
                </a:solidFill>
              </a:defRPr>
            </a:lvl1pPr>
            <a:lvl2pPr indent="-317500" lvl="1" marL="914400">
              <a:lnSpc>
                <a:spcPct val="100000"/>
              </a:lnSpc>
              <a:spcBef>
                <a:spcPts val="0"/>
              </a:spcBef>
              <a:spcAft>
                <a:spcPts val="0"/>
              </a:spcAft>
              <a:buClr>
                <a:srgbClr val="000000"/>
              </a:buClr>
              <a:buSzPts val="1400"/>
              <a:buChar char="﹣"/>
              <a:defRPr>
                <a:solidFill>
                  <a:srgbClr val="000000"/>
                </a:solidFill>
              </a:defRPr>
            </a:lvl2pPr>
            <a:lvl3pPr indent="-317500" lvl="2" marL="1371600">
              <a:lnSpc>
                <a:spcPct val="100000"/>
              </a:lnSpc>
              <a:spcBef>
                <a:spcPts val="0"/>
              </a:spcBef>
              <a:spcAft>
                <a:spcPts val="0"/>
              </a:spcAft>
              <a:buClr>
                <a:srgbClr val="000000"/>
              </a:buClr>
              <a:buSzPts val="1400"/>
              <a:buChar char="﹣"/>
              <a:defRPr>
                <a:solidFill>
                  <a:srgbClr val="000000"/>
                </a:solidFill>
              </a:defRPr>
            </a:lvl3pPr>
            <a:lvl4pPr indent="-317500" lvl="3" marL="1828800">
              <a:lnSpc>
                <a:spcPct val="100000"/>
              </a:lnSpc>
              <a:spcBef>
                <a:spcPts val="0"/>
              </a:spcBef>
              <a:spcAft>
                <a:spcPts val="0"/>
              </a:spcAft>
              <a:buClr>
                <a:srgbClr val="000000"/>
              </a:buClr>
              <a:buSzPts val="1400"/>
              <a:buChar char="﹣"/>
              <a:defRPr>
                <a:solidFill>
                  <a:srgbClr val="000000"/>
                </a:solidFill>
              </a:defRPr>
            </a:lvl4pPr>
            <a:lvl5pPr indent="-317500" lvl="4" marL="2286000">
              <a:lnSpc>
                <a:spcPct val="100000"/>
              </a:lnSpc>
              <a:spcBef>
                <a:spcPts val="0"/>
              </a:spcBef>
              <a:spcAft>
                <a:spcPts val="0"/>
              </a:spcAft>
              <a:buClr>
                <a:srgbClr val="000000"/>
              </a:buClr>
              <a:buSzPts val="1400"/>
              <a:buChar char="﹣"/>
              <a:defRPr>
                <a:solidFill>
                  <a:srgbClr val="000000"/>
                </a:solidFill>
              </a:defRPr>
            </a:lvl5pPr>
            <a:lvl6pPr indent="-317500" lvl="5" marL="2743200">
              <a:lnSpc>
                <a:spcPct val="100000"/>
              </a:lnSpc>
              <a:spcBef>
                <a:spcPts val="0"/>
              </a:spcBef>
              <a:spcAft>
                <a:spcPts val="0"/>
              </a:spcAft>
              <a:buClr>
                <a:srgbClr val="000000"/>
              </a:buClr>
              <a:buSzPts val="1400"/>
              <a:buChar char="﹣"/>
              <a:defRPr>
                <a:solidFill>
                  <a:srgbClr val="000000"/>
                </a:solidFill>
              </a:defRPr>
            </a:lvl6pPr>
            <a:lvl7pPr indent="-317500" lvl="6" marL="3200400">
              <a:lnSpc>
                <a:spcPct val="100000"/>
              </a:lnSpc>
              <a:spcBef>
                <a:spcPts val="0"/>
              </a:spcBef>
              <a:spcAft>
                <a:spcPts val="0"/>
              </a:spcAft>
              <a:buClr>
                <a:srgbClr val="000000"/>
              </a:buClr>
              <a:buSzPts val="1400"/>
              <a:buChar char="﹣"/>
              <a:defRPr>
                <a:solidFill>
                  <a:srgbClr val="000000"/>
                </a:solidFill>
              </a:defRPr>
            </a:lvl7pPr>
            <a:lvl8pPr indent="-317500" lvl="7" marL="3657600">
              <a:lnSpc>
                <a:spcPct val="100000"/>
              </a:lnSpc>
              <a:spcBef>
                <a:spcPts val="0"/>
              </a:spcBef>
              <a:spcAft>
                <a:spcPts val="0"/>
              </a:spcAft>
              <a:buClr>
                <a:srgbClr val="000000"/>
              </a:buClr>
              <a:buSzPts val="1400"/>
              <a:buChar char="﹣"/>
              <a:defRPr>
                <a:solidFill>
                  <a:srgbClr val="000000"/>
                </a:solidFill>
              </a:defRPr>
            </a:lvl8pPr>
            <a:lvl9pPr indent="-317500" lvl="8" marL="4114800">
              <a:lnSpc>
                <a:spcPct val="100000"/>
              </a:lnSpc>
              <a:spcBef>
                <a:spcPts val="0"/>
              </a:spcBef>
              <a:spcAft>
                <a:spcPts val="0"/>
              </a:spcAft>
              <a:buClr>
                <a:srgbClr val="000000"/>
              </a:buClr>
              <a:buSzPts val="1400"/>
              <a:buChar char="﹣"/>
              <a:defRPr>
                <a:solidFill>
                  <a:srgbClr val="000000"/>
                </a:solidFill>
              </a:defRPr>
            </a:lvl9pPr>
          </a:lstStyle>
          <a:p/>
        </p:txBody>
      </p:sp>
      <p:sp>
        <p:nvSpPr>
          <p:cNvPr id="672" name="Google Shape;672;p52"/>
          <p:cNvSpPr txBox="1"/>
          <p:nvPr>
            <p:ph idx="5" type="body"/>
          </p:nvPr>
        </p:nvSpPr>
        <p:spPr>
          <a:xfrm>
            <a:off x="3817737" y="2944368"/>
            <a:ext cx="1508700" cy="1600200"/>
          </a:xfrm>
          <a:prstGeom prst="rect">
            <a:avLst/>
          </a:prstGeom>
        </p:spPr>
        <p:txBody>
          <a:bodyPr anchorCtr="0" anchor="t" bIns="0" lIns="0" spcFirstLastPara="1" rIns="0" wrap="square" tIns="0">
            <a:noAutofit/>
          </a:bodyPr>
          <a:lstStyle>
            <a:lvl1pPr indent="-317500" lvl="0" marL="457200">
              <a:lnSpc>
                <a:spcPct val="100000"/>
              </a:lnSpc>
              <a:spcBef>
                <a:spcPts val="0"/>
              </a:spcBef>
              <a:spcAft>
                <a:spcPts val="0"/>
              </a:spcAft>
              <a:buClr>
                <a:srgbClr val="000000"/>
              </a:buClr>
              <a:buSzPts val="1400"/>
              <a:buChar char="●"/>
              <a:defRPr>
                <a:solidFill>
                  <a:srgbClr val="000000"/>
                </a:solidFill>
              </a:defRPr>
            </a:lvl1pPr>
            <a:lvl2pPr indent="-317500" lvl="1" marL="914400">
              <a:lnSpc>
                <a:spcPct val="100000"/>
              </a:lnSpc>
              <a:spcBef>
                <a:spcPts val="0"/>
              </a:spcBef>
              <a:spcAft>
                <a:spcPts val="0"/>
              </a:spcAft>
              <a:buClr>
                <a:srgbClr val="000000"/>
              </a:buClr>
              <a:buSzPts val="1400"/>
              <a:buChar char="﹣"/>
              <a:defRPr>
                <a:solidFill>
                  <a:srgbClr val="000000"/>
                </a:solidFill>
              </a:defRPr>
            </a:lvl2pPr>
            <a:lvl3pPr indent="-317500" lvl="2" marL="1371600">
              <a:lnSpc>
                <a:spcPct val="100000"/>
              </a:lnSpc>
              <a:spcBef>
                <a:spcPts val="0"/>
              </a:spcBef>
              <a:spcAft>
                <a:spcPts val="0"/>
              </a:spcAft>
              <a:buClr>
                <a:srgbClr val="000000"/>
              </a:buClr>
              <a:buSzPts val="1400"/>
              <a:buChar char="﹣"/>
              <a:defRPr>
                <a:solidFill>
                  <a:srgbClr val="000000"/>
                </a:solidFill>
              </a:defRPr>
            </a:lvl3pPr>
            <a:lvl4pPr indent="-317500" lvl="3" marL="1828800">
              <a:lnSpc>
                <a:spcPct val="100000"/>
              </a:lnSpc>
              <a:spcBef>
                <a:spcPts val="0"/>
              </a:spcBef>
              <a:spcAft>
                <a:spcPts val="0"/>
              </a:spcAft>
              <a:buClr>
                <a:srgbClr val="000000"/>
              </a:buClr>
              <a:buSzPts val="1400"/>
              <a:buChar char="﹣"/>
              <a:defRPr>
                <a:solidFill>
                  <a:srgbClr val="000000"/>
                </a:solidFill>
              </a:defRPr>
            </a:lvl4pPr>
            <a:lvl5pPr indent="-317500" lvl="4" marL="2286000">
              <a:lnSpc>
                <a:spcPct val="100000"/>
              </a:lnSpc>
              <a:spcBef>
                <a:spcPts val="0"/>
              </a:spcBef>
              <a:spcAft>
                <a:spcPts val="0"/>
              </a:spcAft>
              <a:buClr>
                <a:srgbClr val="000000"/>
              </a:buClr>
              <a:buSzPts val="1400"/>
              <a:buChar char="﹣"/>
              <a:defRPr>
                <a:solidFill>
                  <a:srgbClr val="000000"/>
                </a:solidFill>
              </a:defRPr>
            </a:lvl5pPr>
            <a:lvl6pPr indent="-317500" lvl="5" marL="2743200">
              <a:lnSpc>
                <a:spcPct val="100000"/>
              </a:lnSpc>
              <a:spcBef>
                <a:spcPts val="0"/>
              </a:spcBef>
              <a:spcAft>
                <a:spcPts val="0"/>
              </a:spcAft>
              <a:buClr>
                <a:srgbClr val="000000"/>
              </a:buClr>
              <a:buSzPts val="1400"/>
              <a:buChar char="﹣"/>
              <a:defRPr>
                <a:solidFill>
                  <a:srgbClr val="000000"/>
                </a:solidFill>
              </a:defRPr>
            </a:lvl6pPr>
            <a:lvl7pPr indent="-317500" lvl="6" marL="3200400">
              <a:lnSpc>
                <a:spcPct val="100000"/>
              </a:lnSpc>
              <a:spcBef>
                <a:spcPts val="0"/>
              </a:spcBef>
              <a:spcAft>
                <a:spcPts val="0"/>
              </a:spcAft>
              <a:buClr>
                <a:srgbClr val="000000"/>
              </a:buClr>
              <a:buSzPts val="1400"/>
              <a:buChar char="﹣"/>
              <a:defRPr>
                <a:solidFill>
                  <a:srgbClr val="000000"/>
                </a:solidFill>
              </a:defRPr>
            </a:lvl7pPr>
            <a:lvl8pPr indent="-317500" lvl="7" marL="3657600">
              <a:lnSpc>
                <a:spcPct val="100000"/>
              </a:lnSpc>
              <a:spcBef>
                <a:spcPts val="0"/>
              </a:spcBef>
              <a:spcAft>
                <a:spcPts val="0"/>
              </a:spcAft>
              <a:buClr>
                <a:srgbClr val="000000"/>
              </a:buClr>
              <a:buSzPts val="1400"/>
              <a:buChar char="﹣"/>
              <a:defRPr>
                <a:solidFill>
                  <a:srgbClr val="000000"/>
                </a:solidFill>
              </a:defRPr>
            </a:lvl8pPr>
            <a:lvl9pPr indent="-317500" lvl="8" marL="4114800">
              <a:lnSpc>
                <a:spcPct val="100000"/>
              </a:lnSpc>
              <a:spcBef>
                <a:spcPts val="0"/>
              </a:spcBef>
              <a:spcAft>
                <a:spcPts val="0"/>
              </a:spcAft>
              <a:buClr>
                <a:srgbClr val="000000"/>
              </a:buClr>
              <a:buSzPts val="1400"/>
              <a:buChar char="﹣"/>
              <a:defRPr>
                <a:solidFill>
                  <a:srgbClr val="000000"/>
                </a:solidFill>
              </a:defRPr>
            </a:lvl9pPr>
          </a:lstStyle>
          <a:p/>
        </p:txBody>
      </p:sp>
      <p:sp>
        <p:nvSpPr>
          <p:cNvPr id="673" name="Google Shape;673;p52"/>
          <p:cNvSpPr txBox="1"/>
          <p:nvPr>
            <p:ph idx="6" type="body"/>
          </p:nvPr>
        </p:nvSpPr>
        <p:spPr>
          <a:xfrm>
            <a:off x="6510762" y="2944368"/>
            <a:ext cx="1508700" cy="1600200"/>
          </a:xfrm>
          <a:prstGeom prst="rect">
            <a:avLst/>
          </a:prstGeom>
        </p:spPr>
        <p:txBody>
          <a:bodyPr anchorCtr="0" anchor="t" bIns="0" lIns="0" spcFirstLastPara="1" rIns="0" wrap="square" tIns="0">
            <a:noAutofit/>
          </a:bodyPr>
          <a:lstStyle>
            <a:lvl1pPr indent="-317500" lvl="0" marL="457200">
              <a:lnSpc>
                <a:spcPct val="100000"/>
              </a:lnSpc>
              <a:spcBef>
                <a:spcPts val="0"/>
              </a:spcBef>
              <a:spcAft>
                <a:spcPts val="0"/>
              </a:spcAft>
              <a:buClr>
                <a:srgbClr val="000000"/>
              </a:buClr>
              <a:buSzPts val="1400"/>
              <a:buChar char="●"/>
              <a:defRPr>
                <a:solidFill>
                  <a:srgbClr val="000000"/>
                </a:solidFill>
              </a:defRPr>
            </a:lvl1pPr>
            <a:lvl2pPr indent="-317500" lvl="1" marL="914400">
              <a:lnSpc>
                <a:spcPct val="100000"/>
              </a:lnSpc>
              <a:spcBef>
                <a:spcPts val="0"/>
              </a:spcBef>
              <a:spcAft>
                <a:spcPts val="0"/>
              </a:spcAft>
              <a:buClr>
                <a:srgbClr val="000000"/>
              </a:buClr>
              <a:buSzPts val="1400"/>
              <a:buChar char="﹣"/>
              <a:defRPr>
                <a:solidFill>
                  <a:srgbClr val="000000"/>
                </a:solidFill>
              </a:defRPr>
            </a:lvl2pPr>
            <a:lvl3pPr indent="-317500" lvl="2" marL="1371600">
              <a:lnSpc>
                <a:spcPct val="100000"/>
              </a:lnSpc>
              <a:spcBef>
                <a:spcPts val="0"/>
              </a:spcBef>
              <a:spcAft>
                <a:spcPts val="0"/>
              </a:spcAft>
              <a:buClr>
                <a:srgbClr val="000000"/>
              </a:buClr>
              <a:buSzPts val="1400"/>
              <a:buChar char="﹣"/>
              <a:defRPr>
                <a:solidFill>
                  <a:srgbClr val="000000"/>
                </a:solidFill>
              </a:defRPr>
            </a:lvl3pPr>
            <a:lvl4pPr indent="-317500" lvl="3" marL="1828800">
              <a:lnSpc>
                <a:spcPct val="100000"/>
              </a:lnSpc>
              <a:spcBef>
                <a:spcPts val="0"/>
              </a:spcBef>
              <a:spcAft>
                <a:spcPts val="0"/>
              </a:spcAft>
              <a:buClr>
                <a:srgbClr val="000000"/>
              </a:buClr>
              <a:buSzPts val="1400"/>
              <a:buChar char="﹣"/>
              <a:defRPr>
                <a:solidFill>
                  <a:srgbClr val="000000"/>
                </a:solidFill>
              </a:defRPr>
            </a:lvl4pPr>
            <a:lvl5pPr indent="-317500" lvl="4" marL="2286000">
              <a:lnSpc>
                <a:spcPct val="100000"/>
              </a:lnSpc>
              <a:spcBef>
                <a:spcPts val="0"/>
              </a:spcBef>
              <a:spcAft>
                <a:spcPts val="0"/>
              </a:spcAft>
              <a:buClr>
                <a:srgbClr val="000000"/>
              </a:buClr>
              <a:buSzPts val="1400"/>
              <a:buChar char="﹣"/>
              <a:defRPr>
                <a:solidFill>
                  <a:srgbClr val="000000"/>
                </a:solidFill>
              </a:defRPr>
            </a:lvl5pPr>
            <a:lvl6pPr indent="-317500" lvl="5" marL="2743200">
              <a:lnSpc>
                <a:spcPct val="100000"/>
              </a:lnSpc>
              <a:spcBef>
                <a:spcPts val="0"/>
              </a:spcBef>
              <a:spcAft>
                <a:spcPts val="0"/>
              </a:spcAft>
              <a:buClr>
                <a:srgbClr val="000000"/>
              </a:buClr>
              <a:buSzPts val="1400"/>
              <a:buChar char="﹣"/>
              <a:defRPr>
                <a:solidFill>
                  <a:srgbClr val="000000"/>
                </a:solidFill>
              </a:defRPr>
            </a:lvl6pPr>
            <a:lvl7pPr indent="-317500" lvl="6" marL="3200400">
              <a:lnSpc>
                <a:spcPct val="100000"/>
              </a:lnSpc>
              <a:spcBef>
                <a:spcPts val="0"/>
              </a:spcBef>
              <a:spcAft>
                <a:spcPts val="0"/>
              </a:spcAft>
              <a:buClr>
                <a:srgbClr val="000000"/>
              </a:buClr>
              <a:buSzPts val="1400"/>
              <a:buChar char="﹣"/>
              <a:defRPr>
                <a:solidFill>
                  <a:srgbClr val="000000"/>
                </a:solidFill>
              </a:defRPr>
            </a:lvl7pPr>
            <a:lvl8pPr indent="-317500" lvl="7" marL="3657600">
              <a:lnSpc>
                <a:spcPct val="100000"/>
              </a:lnSpc>
              <a:spcBef>
                <a:spcPts val="0"/>
              </a:spcBef>
              <a:spcAft>
                <a:spcPts val="0"/>
              </a:spcAft>
              <a:buClr>
                <a:srgbClr val="000000"/>
              </a:buClr>
              <a:buSzPts val="1400"/>
              <a:buChar char="﹣"/>
              <a:defRPr>
                <a:solidFill>
                  <a:srgbClr val="000000"/>
                </a:solidFill>
              </a:defRPr>
            </a:lvl8pPr>
            <a:lvl9pPr indent="-317500" lvl="8" marL="4114800">
              <a:lnSpc>
                <a:spcPct val="100000"/>
              </a:lnSpc>
              <a:spcBef>
                <a:spcPts val="0"/>
              </a:spcBef>
              <a:spcAft>
                <a:spcPts val="0"/>
              </a:spcAft>
              <a:buClr>
                <a:srgbClr val="000000"/>
              </a:buClr>
              <a:buSzPts val="1400"/>
              <a:buChar char="﹣"/>
              <a:defRPr>
                <a:solidFill>
                  <a:srgbClr val="000000"/>
                </a:solidFill>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 Nodes with Round Top 2">
  <p:cSld name="CUSTOM_6_1_1_1">
    <p:bg>
      <p:bgPr>
        <a:solidFill>
          <a:schemeClr val="accent4"/>
        </a:solidFill>
      </p:bgPr>
    </p:bg>
    <p:spTree>
      <p:nvGrpSpPr>
        <p:cNvPr id="674" name="Shape 674"/>
        <p:cNvGrpSpPr/>
        <p:nvPr/>
      </p:nvGrpSpPr>
      <p:grpSpPr>
        <a:xfrm>
          <a:off x="0" y="0"/>
          <a:ext cx="0" cy="0"/>
          <a:chOff x="0" y="0"/>
          <a:chExt cx="0" cy="0"/>
        </a:xfrm>
      </p:grpSpPr>
      <p:sp>
        <p:nvSpPr>
          <p:cNvPr id="675" name="Google Shape;675;p53"/>
          <p:cNvSpPr/>
          <p:nvPr/>
        </p:nvSpPr>
        <p:spPr>
          <a:xfrm>
            <a:off x="-3218475" y="-13310575"/>
            <a:ext cx="15581100" cy="15581100"/>
          </a:xfrm>
          <a:prstGeom prst="chord">
            <a:avLst>
              <a:gd fmla="val 2202992" name="adj1"/>
              <a:gd fmla="val 8646146"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ublic Sans"/>
                <a:ea typeface="Public Sans"/>
                <a:cs typeface="Public Sans"/>
                <a:sym typeface="Public Sans"/>
              </a:rPr>
              <a:t>  </a:t>
            </a:r>
            <a:endParaRPr>
              <a:latin typeface="Public Sans"/>
              <a:ea typeface="Public Sans"/>
              <a:cs typeface="Public Sans"/>
              <a:sym typeface="Public Sans"/>
            </a:endParaRPr>
          </a:p>
        </p:txBody>
      </p:sp>
      <p:sp>
        <p:nvSpPr>
          <p:cNvPr id="676" name="Google Shape;676;p53"/>
          <p:cNvSpPr txBox="1"/>
          <p:nvPr>
            <p:ph type="title"/>
          </p:nvPr>
        </p:nvSpPr>
        <p:spPr>
          <a:xfrm>
            <a:off x="365750" y="227418"/>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7" name="Google Shape;677;p53"/>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678" name="Google Shape;678;p53"/>
          <p:cNvGrpSpPr/>
          <p:nvPr/>
        </p:nvGrpSpPr>
        <p:grpSpPr>
          <a:xfrm>
            <a:off x="8595658" y="390532"/>
            <a:ext cx="228568" cy="209092"/>
            <a:chOff x="238125" y="2160750"/>
            <a:chExt cx="2022725" cy="1850375"/>
          </a:xfrm>
        </p:grpSpPr>
        <p:sp>
          <p:nvSpPr>
            <p:cNvPr id="679" name="Google Shape;679;p53"/>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680" name="Google Shape;680;p53"/>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681" name="Google Shape;681;p53"/>
          <p:cNvSpPr/>
          <p:nvPr/>
        </p:nvSpPr>
        <p:spPr>
          <a:xfrm>
            <a:off x="1121437" y="1295738"/>
            <a:ext cx="6901134" cy="1540829"/>
          </a:xfrm>
          <a:custGeom>
            <a:rect b="b" l="l" r="r" t="t"/>
            <a:pathLst>
              <a:path extrusionOk="0" h="3573" w="16003">
                <a:moveTo>
                  <a:pt x="1786" y="1"/>
                </a:moveTo>
                <a:cubicBezTo>
                  <a:pt x="1477" y="1"/>
                  <a:pt x="1179" y="72"/>
                  <a:pt x="893" y="239"/>
                </a:cubicBezTo>
                <a:cubicBezTo>
                  <a:pt x="619" y="393"/>
                  <a:pt x="405" y="620"/>
                  <a:pt x="238" y="893"/>
                </a:cubicBezTo>
                <a:cubicBezTo>
                  <a:pt x="84" y="1167"/>
                  <a:pt x="0" y="1465"/>
                  <a:pt x="0" y="1786"/>
                </a:cubicBezTo>
                <a:cubicBezTo>
                  <a:pt x="0" y="2108"/>
                  <a:pt x="72" y="2406"/>
                  <a:pt x="238" y="2679"/>
                </a:cubicBezTo>
                <a:cubicBezTo>
                  <a:pt x="381" y="2953"/>
                  <a:pt x="607" y="3179"/>
                  <a:pt x="893" y="3334"/>
                </a:cubicBezTo>
                <a:cubicBezTo>
                  <a:pt x="1155" y="3489"/>
                  <a:pt x="1453" y="3572"/>
                  <a:pt x="1786" y="3572"/>
                </a:cubicBezTo>
                <a:cubicBezTo>
                  <a:pt x="2096" y="3572"/>
                  <a:pt x="2393" y="3501"/>
                  <a:pt x="2679" y="3334"/>
                </a:cubicBezTo>
                <a:cubicBezTo>
                  <a:pt x="2846" y="3251"/>
                  <a:pt x="3001" y="3108"/>
                  <a:pt x="3120" y="2965"/>
                </a:cubicBezTo>
                <a:cubicBezTo>
                  <a:pt x="3667" y="2346"/>
                  <a:pt x="4275" y="2036"/>
                  <a:pt x="4880" y="2036"/>
                </a:cubicBezTo>
                <a:cubicBezTo>
                  <a:pt x="5486" y="2036"/>
                  <a:pt x="6090" y="2346"/>
                  <a:pt x="6632" y="2965"/>
                </a:cubicBezTo>
                <a:cubicBezTo>
                  <a:pt x="6775" y="3108"/>
                  <a:pt x="6918" y="3251"/>
                  <a:pt x="7096" y="3334"/>
                </a:cubicBezTo>
                <a:cubicBezTo>
                  <a:pt x="7370" y="3489"/>
                  <a:pt x="7668" y="3572"/>
                  <a:pt x="7989" y="3572"/>
                </a:cubicBezTo>
                <a:cubicBezTo>
                  <a:pt x="8311" y="3572"/>
                  <a:pt x="8608" y="3501"/>
                  <a:pt x="8882" y="3334"/>
                </a:cubicBezTo>
                <a:cubicBezTo>
                  <a:pt x="9049" y="3251"/>
                  <a:pt x="9204" y="3108"/>
                  <a:pt x="9335" y="2965"/>
                </a:cubicBezTo>
                <a:cubicBezTo>
                  <a:pt x="9878" y="2345"/>
                  <a:pt x="10487" y="2035"/>
                  <a:pt x="11097" y="2035"/>
                </a:cubicBezTo>
                <a:cubicBezTo>
                  <a:pt x="11704" y="2035"/>
                  <a:pt x="12313" y="2342"/>
                  <a:pt x="12859" y="2953"/>
                </a:cubicBezTo>
                <a:cubicBezTo>
                  <a:pt x="12990" y="3096"/>
                  <a:pt x="13145" y="3227"/>
                  <a:pt x="13323" y="3322"/>
                </a:cubicBezTo>
                <a:cubicBezTo>
                  <a:pt x="13585" y="3465"/>
                  <a:pt x="13883" y="3560"/>
                  <a:pt x="14216" y="3560"/>
                </a:cubicBezTo>
                <a:cubicBezTo>
                  <a:pt x="14526" y="3560"/>
                  <a:pt x="14823" y="3489"/>
                  <a:pt x="15109" y="3322"/>
                </a:cubicBezTo>
                <a:cubicBezTo>
                  <a:pt x="15371" y="3168"/>
                  <a:pt x="15597" y="2953"/>
                  <a:pt x="15764" y="2668"/>
                </a:cubicBezTo>
                <a:cubicBezTo>
                  <a:pt x="15907" y="2394"/>
                  <a:pt x="16002" y="2096"/>
                  <a:pt x="16002" y="1775"/>
                </a:cubicBezTo>
                <a:cubicBezTo>
                  <a:pt x="16002" y="1513"/>
                  <a:pt x="15931" y="1191"/>
                  <a:pt x="15764" y="917"/>
                </a:cubicBezTo>
                <a:cubicBezTo>
                  <a:pt x="15609" y="643"/>
                  <a:pt x="15395" y="417"/>
                  <a:pt x="15109" y="262"/>
                </a:cubicBezTo>
                <a:cubicBezTo>
                  <a:pt x="14835" y="108"/>
                  <a:pt x="14538" y="24"/>
                  <a:pt x="14216" y="24"/>
                </a:cubicBezTo>
                <a:cubicBezTo>
                  <a:pt x="13907" y="24"/>
                  <a:pt x="13609" y="96"/>
                  <a:pt x="13323" y="262"/>
                </a:cubicBezTo>
                <a:cubicBezTo>
                  <a:pt x="13157" y="358"/>
                  <a:pt x="12990" y="477"/>
                  <a:pt x="12859" y="632"/>
                </a:cubicBezTo>
                <a:cubicBezTo>
                  <a:pt x="12317" y="1251"/>
                  <a:pt x="11710" y="1560"/>
                  <a:pt x="11103" y="1560"/>
                </a:cubicBezTo>
                <a:cubicBezTo>
                  <a:pt x="10496" y="1560"/>
                  <a:pt x="9888" y="1251"/>
                  <a:pt x="9347" y="632"/>
                </a:cubicBezTo>
                <a:cubicBezTo>
                  <a:pt x="9228" y="477"/>
                  <a:pt x="9061" y="358"/>
                  <a:pt x="8906" y="262"/>
                </a:cubicBezTo>
                <a:cubicBezTo>
                  <a:pt x="8632" y="108"/>
                  <a:pt x="8335" y="24"/>
                  <a:pt x="8013" y="24"/>
                </a:cubicBezTo>
                <a:cubicBezTo>
                  <a:pt x="7692" y="24"/>
                  <a:pt x="7394" y="96"/>
                  <a:pt x="7120" y="262"/>
                </a:cubicBezTo>
                <a:cubicBezTo>
                  <a:pt x="6953" y="358"/>
                  <a:pt x="6787" y="477"/>
                  <a:pt x="6656" y="632"/>
                </a:cubicBezTo>
                <a:cubicBezTo>
                  <a:pt x="6108" y="1251"/>
                  <a:pt x="5501" y="1560"/>
                  <a:pt x="4895" y="1560"/>
                </a:cubicBezTo>
                <a:cubicBezTo>
                  <a:pt x="4289" y="1560"/>
                  <a:pt x="3685" y="1251"/>
                  <a:pt x="3143" y="632"/>
                </a:cubicBezTo>
                <a:cubicBezTo>
                  <a:pt x="3001" y="477"/>
                  <a:pt x="2858" y="346"/>
                  <a:pt x="2679" y="239"/>
                </a:cubicBezTo>
                <a:cubicBezTo>
                  <a:pt x="2405" y="96"/>
                  <a:pt x="2108" y="1"/>
                  <a:pt x="178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3"/>
          <p:cNvSpPr txBox="1"/>
          <p:nvPr>
            <p:ph idx="2" type="title"/>
          </p:nvPr>
        </p:nvSpPr>
        <p:spPr>
          <a:xfrm>
            <a:off x="1121417" y="1755063"/>
            <a:ext cx="1554600" cy="6222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4200"/>
              <a:buFont typeface="Public Sans"/>
              <a:buNone/>
              <a:defRPr b="0" sz="4200">
                <a:solidFill>
                  <a:srgbClr val="FFFFFF"/>
                </a:solidFill>
                <a:latin typeface="Public Sans"/>
                <a:ea typeface="Public Sans"/>
                <a:cs typeface="Public Sans"/>
                <a:sym typeface="Public Sans"/>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p:txBody>
      </p:sp>
      <p:sp>
        <p:nvSpPr>
          <p:cNvPr id="683" name="Google Shape;683;p53"/>
          <p:cNvSpPr txBox="1"/>
          <p:nvPr>
            <p:ph idx="3" type="title"/>
          </p:nvPr>
        </p:nvSpPr>
        <p:spPr>
          <a:xfrm>
            <a:off x="3794692" y="1755063"/>
            <a:ext cx="1554600" cy="6222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4200"/>
              <a:buFont typeface="Public Sans"/>
              <a:buNone/>
              <a:defRPr b="0" sz="4200">
                <a:solidFill>
                  <a:srgbClr val="FFFFFF"/>
                </a:solidFill>
                <a:latin typeface="Public Sans"/>
                <a:ea typeface="Public Sans"/>
                <a:cs typeface="Public Sans"/>
                <a:sym typeface="Public Sans"/>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p:txBody>
      </p:sp>
      <p:sp>
        <p:nvSpPr>
          <p:cNvPr id="684" name="Google Shape;684;p53"/>
          <p:cNvSpPr txBox="1"/>
          <p:nvPr>
            <p:ph idx="4" type="title"/>
          </p:nvPr>
        </p:nvSpPr>
        <p:spPr>
          <a:xfrm>
            <a:off x="6427146" y="1755063"/>
            <a:ext cx="1554600" cy="622200"/>
          </a:xfrm>
          <a:prstGeom prst="rect">
            <a:avLst/>
          </a:prstGeom>
        </p:spPr>
        <p:txBody>
          <a:bodyPr anchorCtr="0" anchor="ctr" bIns="0" lIns="0" spcFirstLastPara="1" rIns="0" wrap="square" tIns="0">
            <a:noAutofit/>
          </a:bodyPr>
          <a:lstStyle>
            <a:lvl1pPr lvl="0" algn="ctr">
              <a:spcBef>
                <a:spcPts val="0"/>
              </a:spcBef>
              <a:spcAft>
                <a:spcPts val="0"/>
              </a:spcAft>
              <a:buClr>
                <a:srgbClr val="FFFFFF"/>
              </a:buClr>
              <a:buSzPts val="4200"/>
              <a:buFont typeface="Public Sans"/>
              <a:buNone/>
              <a:defRPr b="0" sz="4200">
                <a:solidFill>
                  <a:srgbClr val="FFFFFF"/>
                </a:solidFill>
                <a:latin typeface="Public Sans"/>
                <a:ea typeface="Public Sans"/>
                <a:cs typeface="Public Sans"/>
                <a:sym typeface="Public Sans"/>
              </a:defRPr>
            </a:lvl1pPr>
            <a:lvl2pPr lvl="1" algn="ctr">
              <a:spcBef>
                <a:spcPts val="0"/>
              </a:spcBef>
              <a:spcAft>
                <a:spcPts val="0"/>
              </a:spcAft>
              <a:buClr>
                <a:srgbClr val="FFFFFF"/>
              </a:buClr>
              <a:buSzPts val="4200"/>
              <a:buNone/>
              <a:defRPr sz="4200">
                <a:solidFill>
                  <a:srgbClr val="FFFFFF"/>
                </a:solidFill>
              </a:defRPr>
            </a:lvl2pPr>
            <a:lvl3pPr lvl="2" algn="ctr">
              <a:spcBef>
                <a:spcPts val="0"/>
              </a:spcBef>
              <a:spcAft>
                <a:spcPts val="0"/>
              </a:spcAft>
              <a:buClr>
                <a:srgbClr val="FFFFFF"/>
              </a:buClr>
              <a:buSzPts val="4200"/>
              <a:buNone/>
              <a:defRPr sz="4200">
                <a:solidFill>
                  <a:srgbClr val="FFFFFF"/>
                </a:solidFill>
              </a:defRPr>
            </a:lvl3pPr>
            <a:lvl4pPr lvl="3" algn="ctr">
              <a:spcBef>
                <a:spcPts val="0"/>
              </a:spcBef>
              <a:spcAft>
                <a:spcPts val="0"/>
              </a:spcAft>
              <a:buClr>
                <a:srgbClr val="FFFFFF"/>
              </a:buClr>
              <a:buSzPts val="4200"/>
              <a:buNone/>
              <a:defRPr sz="4200">
                <a:solidFill>
                  <a:srgbClr val="FFFFFF"/>
                </a:solidFill>
              </a:defRPr>
            </a:lvl4pPr>
            <a:lvl5pPr lvl="4" algn="ctr">
              <a:spcBef>
                <a:spcPts val="0"/>
              </a:spcBef>
              <a:spcAft>
                <a:spcPts val="0"/>
              </a:spcAft>
              <a:buClr>
                <a:srgbClr val="FFFFFF"/>
              </a:buClr>
              <a:buSzPts val="4200"/>
              <a:buNone/>
              <a:defRPr sz="4200">
                <a:solidFill>
                  <a:srgbClr val="FFFFFF"/>
                </a:solidFill>
              </a:defRPr>
            </a:lvl5pPr>
            <a:lvl6pPr lvl="5" algn="ctr">
              <a:spcBef>
                <a:spcPts val="0"/>
              </a:spcBef>
              <a:spcAft>
                <a:spcPts val="0"/>
              </a:spcAft>
              <a:buClr>
                <a:srgbClr val="FFFFFF"/>
              </a:buClr>
              <a:buSzPts val="4200"/>
              <a:buNone/>
              <a:defRPr sz="4200">
                <a:solidFill>
                  <a:srgbClr val="FFFFFF"/>
                </a:solidFill>
              </a:defRPr>
            </a:lvl6pPr>
            <a:lvl7pPr lvl="6" algn="ctr">
              <a:spcBef>
                <a:spcPts val="0"/>
              </a:spcBef>
              <a:spcAft>
                <a:spcPts val="0"/>
              </a:spcAft>
              <a:buClr>
                <a:srgbClr val="FFFFFF"/>
              </a:buClr>
              <a:buSzPts val="4200"/>
              <a:buNone/>
              <a:defRPr sz="4200">
                <a:solidFill>
                  <a:srgbClr val="FFFFFF"/>
                </a:solidFill>
              </a:defRPr>
            </a:lvl7pPr>
            <a:lvl8pPr lvl="7" algn="ctr">
              <a:spcBef>
                <a:spcPts val="0"/>
              </a:spcBef>
              <a:spcAft>
                <a:spcPts val="0"/>
              </a:spcAft>
              <a:buClr>
                <a:srgbClr val="FFFFFF"/>
              </a:buClr>
              <a:buSzPts val="4200"/>
              <a:buNone/>
              <a:defRPr sz="4200">
                <a:solidFill>
                  <a:srgbClr val="FFFFFF"/>
                </a:solidFill>
              </a:defRPr>
            </a:lvl8pPr>
            <a:lvl9pPr lvl="8" algn="ctr">
              <a:spcBef>
                <a:spcPts val="0"/>
              </a:spcBef>
              <a:spcAft>
                <a:spcPts val="0"/>
              </a:spcAft>
              <a:buClr>
                <a:srgbClr val="FFFFFF"/>
              </a:buClr>
              <a:buSzPts val="4200"/>
              <a:buNone/>
              <a:defRPr sz="4200">
                <a:solidFill>
                  <a:srgbClr val="FFFFFF"/>
                </a:solidFill>
              </a:defRPr>
            </a:lvl9pPr>
          </a:lstStyle>
          <a:p/>
        </p:txBody>
      </p:sp>
      <p:sp>
        <p:nvSpPr>
          <p:cNvPr id="685" name="Google Shape;685;p53"/>
          <p:cNvSpPr txBox="1"/>
          <p:nvPr>
            <p:ph idx="1" type="body"/>
          </p:nvPr>
        </p:nvSpPr>
        <p:spPr>
          <a:xfrm>
            <a:off x="1124712" y="2944368"/>
            <a:ext cx="1508700" cy="1600200"/>
          </a:xfrm>
          <a:prstGeom prst="rect">
            <a:avLst/>
          </a:prstGeom>
        </p:spPr>
        <p:txBody>
          <a:bodyPr anchorCtr="0" anchor="t" bIns="0" lIns="0" spcFirstLastPara="1" rIns="0" wrap="square" tIns="0">
            <a:noAutofit/>
          </a:bodyPr>
          <a:lstStyle>
            <a:lvl1pPr indent="-317500" lvl="0" marL="457200">
              <a:lnSpc>
                <a:spcPct val="100000"/>
              </a:lnSpc>
              <a:spcBef>
                <a:spcPts val="0"/>
              </a:spcBef>
              <a:spcAft>
                <a:spcPts val="0"/>
              </a:spcAft>
              <a:buClr>
                <a:srgbClr val="000000"/>
              </a:buClr>
              <a:buSzPts val="1400"/>
              <a:buChar char="●"/>
              <a:defRPr>
                <a:solidFill>
                  <a:srgbClr val="000000"/>
                </a:solidFill>
              </a:defRPr>
            </a:lvl1pPr>
            <a:lvl2pPr indent="-317500" lvl="1" marL="914400">
              <a:lnSpc>
                <a:spcPct val="100000"/>
              </a:lnSpc>
              <a:spcBef>
                <a:spcPts val="0"/>
              </a:spcBef>
              <a:spcAft>
                <a:spcPts val="0"/>
              </a:spcAft>
              <a:buClr>
                <a:srgbClr val="000000"/>
              </a:buClr>
              <a:buSzPts val="1400"/>
              <a:buChar char="﹣"/>
              <a:defRPr>
                <a:solidFill>
                  <a:srgbClr val="000000"/>
                </a:solidFill>
              </a:defRPr>
            </a:lvl2pPr>
            <a:lvl3pPr indent="-317500" lvl="2" marL="1371600">
              <a:lnSpc>
                <a:spcPct val="100000"/>
              </a:lnSpc>
              <a:spcBef>
                <a:spcPts val="0"/>
              </a:spcBef>
              <a:spcAft>
                <a:spcPts val="0"/>
              </a:spcAft>
              <a:buClr>
                <a:srgbClr val="000000"/>
              </a:buClr>
              <a:buSzPts val="1400"/>
              <a:buChar char="﹣"/>
              <a:defRPr>
                <a:solidFill>
                  <a:srgbClr val="000000"/>
                </a:solidFill>
              </a:defRPr>
            </a:lvl3pPr>
            <a:lvl4pPr indent="-317500" lvl="3" marL="1828800">
              <a:lnSpc>
                <a:spcPct val="100000"/>
              </a:lnSpc>
              <a:spcBef>
                <a:spcPts val="0"/>
              </a:spcBef>
              <a:spcAft>
                <a:spcPts val="0"/>
              </a:spcAft>
              <a:buClr>
                <a:srgbClr val="000000"/>
              </a:buClr>
              <a:buSzPts val="1400"/>
              <a:buChar char="﹣"/>
              <a:defRPr>
                <a:solidFill>
                  <a:srgbClr val="000000"/>
                </a:solidFill>
              </a:defRPr>
            </a:lvl4pPr>
            <a:lvl5pPr indent="-317500" lvl="4" marL="2286000">
              <a:lnSpc>
                <a:spcPct val="100000"/>
              </a:lnSpc>
              <a:spcBef>
                <a:spcPts val="0"/>
              </a:spcBef>
              <a:spcAft>
                <a:spcPts val="0"/>
              </a:spcAft>
              <a:buClr>
                <a:srgbClr val="000000"/>
              </a:buClr>
              <a:buSzPts val="1400"/>
              <a:buChar char="﹣"/>
              <a:defRPr>
                <a:solidFill>
                  <a:srgbClr val="000000"/>
                </a:solidFill>
              </a:defRPr>
            </a:lvl5pPr>
            <a:lvl6pPr indent="-317500" lvl="5" marL="2743200">
              <a:lnSpc>
                <a:spcPct val="100000"/>
              </a:lnSpc>
              <a:spcBef>
                <a:spcPts val="0"/>
              </a:spcBef>
              <a:spcAft>
                <a:spcPts val="0"/>
              </a:spcAft>
              <a:buClr>
                <a:srgbClr val="000000"/>
              </a:buClr>
              <a:buSzPts val="1400"/>
              <a:buChar char="﹣"/>
              <a:defRPr>
                <a:solidFill>
                  <a:srgbClr val="000000"/>
                </a:solidFill>
              </a:defRPr>
            </a:lvl6pPr>
            <a:lvl7pPr indent="-317500" lvl="6" marL="3200400">
              <a:lnSpc>
                <a:spcPct val="100000"/>
              </a:lnSpc>
              <a:spcBef>
                <a:spcPts val="0"/>
              </a:spcBef>
              <a:spcAft>
                <a:spcPts val="0"/>
              </a:spcAft>
              <a:buClr>
                <a:srgbClr val="000000"/>
              </a:buClr>
              <a:buSzPts val="1400"/>
              <a:buChar char="﹣"/>
              <a:defRPr>
                <a:solidFill>
                  <a:srgbClr val="000000"/>
                </a:solidFill>
              </a:defRPr>
            </a:lvl7pPr>
            <a:lvl8pPr indent="-317500" lvl="7" marL="3657600">
              <a:lnSpc>
                <a:spcPct val="100000"/>
              </a:lnSpc>
              <a:spcBef>
                <a:spcPts val="0"/>
              </a:spcBef>
              <a:spcAft>
                <a:spcPts val="0"/>
              </a:spcAft>
              <a:buClr>
                <a:srgbClr val="000000"/>
              </a:buClr>
              <a:buSzPts val="1400"/>
              <a:buChar char="﹣"/>
              <a:defRPr>
                <a:solidFill>
                  <a:srgbClr val="000000"/>
                </a:solidFill>
              </a:defRPr>
            </a:lvl8pPr>
            <a:lvl9pPr indent="-317500" lvl="8" marL="4114800">
              <a:lnSpc>
                <a:spcPct val="100000"/>
              </a:lnSpc>
              <a:spcBef>
                <a:spcPts val="0"/>
              </a:spcBef>
              <a:spcAft>
                <a:spcPts val="0"/>
              </a:spcAft>
              <a:buClr>
                <a:srgbClr val="000000"/>
              </a:buClr>
              <a:buSzPts val="1400"/>
              <a:buChar char="﹣"/>
              <a:defRPr>
                <a:solidFill>
                  <a:srgbClr val="000000"/>
                </a:solidFill>
              </a:defRPr>
            </a:lvl9pPr>
          </a:lstStyle>
          <a:p/>
        </p:txBody>
      </p:sp>
      <p:sp>
        <p:nvSpPr>
          <p:cNvPr id="686" name="Google Shape;686;p53"/>
          <p:cNvSpPr txBox="1"/>
          <p:nvPr>
            <p:ph idx="5" type="body"/>
          </p:nvPr>
        </p:nvSpPr>
        <p:spPr>
          <a:xfrm>
            <a:off x="3817737" y="2944368"/>
            <a:ext cx="1508700" cy="1600200"/>
          </a:xfrm>
          <a:prstGeom prst="rect">
            <a:avLst/>
          </a:prstGeom>
        </p:spPr>
        <p:txBody>
          <a:bodyPr anchorCtr="0" anchor="t" bIns="0" lIns="0" spcFirstLastPara="1" rIns="0" wrap="square" tIns="0">
            <a:noAutofit/>
          </a:bodyPr>
          <a:lstStyle>
            <a:lvl1pPr indent="-317500" lvl="0" marL="457200">
              <a:lnSpc>
                <a:spcPct val="100000"/>
              </a:lnSpc>
              <a:spcBef>
                <a:spcPts val="0"/>
              </a:spcBef>
              <a:spcAft>
                <a:spcPts val="0"/>
              </a:spcAft>
              <a:buClr>
                <a:srgbClr val="000000"/>
              </a:buClr>
              <a:buSzPts val="1400"/>
              <a:buChar char="●"/>
              <a:defRPr>
                <a:solidFill>
                  <a:srgbClr val="000000"/>
                </a:solidFill>
              </a:defRPr>
            </a:lvl1pPr>
            <a:lvl2pPr indent="-317500" lvl="1" marL="914400">
              <a:lnSpc>
                <a:spcPct val="100000"/>
              </a:lnSpc>
              <a:spcBef>
                <a:spcPts val="0"/>
              </a:spcBef>
              <a:spcAft>
                <a:spcPts val="0"/>
              </a:spcAft>
              <a:buClr>
                <a:srgbClr val="000000"/>
              </a:buClr>
              <a:buSzPts val="1400"/>
              <a:buChar char="﹣"/>
              <a:defRPr>
                <a:solidFill>
                  <a:srgbClr val="000000"/>
                </a:solidFill>
              </a:defRPr>
            </a:lvl2pPr>
            <a:lvl3pPr indent="-317500" lvl="2" marL="1371600">
              <a:lnSpc>
                <a:spcPct val="100000"/>
              </a:lnSpc>
              <a:spcBef>
                <a:spcPts val="0"/>
              </a:spcBef>
              <a:spcAft>
                <a:spcPts val="0"/>
              </a:spcAft>
              <a:buClr>
                <a:srgbClr val="000000"/>
              </a:buClr>
              <a:buSzPts val="1400"/>
              <a:buChar char="﹣"/>
              <a:defRPr>
                <a:solidFill>
                  <a:srgbClr val="000000"/>
                </a:solidFill>
              </a:defRPr>
            </a:lvl3pPr>
            <a:lvl4pPr indent="-317500" lvl="3" marL="1828800">
              <a:lnSpc>
                <a:spcPct val="100000"/>
              </a:lnSpc>
              <a:spcBef>
                <a:spcPts val="0"/>
              </a:spcBef>
              <a:spcAft>
                <a:spcPts val="0"/>
              </a:spcAft>
              <a:buClr>
                <a:srgbClr val="000000"/>
              </a:buClr>
              <a:buSzPts val="1400"/>
              <a:buChar char="﹣"/>
              <a:defRPr>
                <a:solidFill>
                  <a:srgbClr val="000000"/>
                </a:solidFill>
              </a:defRPr>
            </a:lvl4pPr>
            <a:lvl5pPr indent="-317500" lvl="4" marL="2286000">
              <a:lnSpc>
                <a:spcPct val="100000"/>
              </a:lnSpc>
              <a:spcBef>
                <a:spcPts val="0"/>
              </a:spcBef>
              <a:spcAft>
                <a:spcPts val="0"/>
              </a:spcAft>
              <a:buClr>
                <a:srgbClr val="000000"/>
              </a:buClr>
              <a:buSzPts val="1400"/>
              <a:buChar char="﹣"/>
              <a:defRPr>
                <a:solidFill>
                  <a:srgbClr val="000000"/>
                </a:solidFill>
              </a:defRPr>
            </a:lvl5pPr>
            <a:lvl6pPr indent="-317500" lvl="5" marL="2743200">
              <a:lnSpc>
                <a:spcPct val="100000"/>
              </a:lnSpc>
              <a:spcBef>
                <a:spcPts val="0"/>
              </a:spcBef>
              <a:spcAft>
                <a:spcPts val="0"/>
              </a:spcAft>
              <a:buClr>
                <a:srgbClr val="000000"/>
              </a:buClr>
              <a:buSzPts val="1400"/>
              <a:buChar char="﹣"/>
              <a:defRPr>
                <a:solidFill>
                  <a:srgbClr val="000000"/>
                </a:solidFill>
              </a:defRPr>
            </a:lvl6pPr>
            <a:lvl7pPr indent="-317500" lvl="6" marL="3200400">
              <a:lnSpc>
                <a:spcPct val="100000"/>
              </a:lnSpc>
              <a:spcBef>
                <a:spcPts val="0"/>
              </a:spcBef>
              <a:spcAft>
                <a:spcPts val="0"/>
              </a:spcAft>
              <a:buClr>
                <a:srgbClr val="000000"/>
              </a:buClr>
              <a:buSzPts val="1400"/>
              <a:buChar char="﹣"/>
              <a:defRPr>
                <a:solidFill>
                  <a:srgbClr val="000000"/>
                </a:solidFill>
              </a:defRPr>
            </a:lvl7pPr>
            <a:lvl8pPr indent="-317500" lvl="7" marL="3657600">
              <a:lnSpc>
                <a:spcPct val="100000"/>
              </a:lnSpc>
              <a:spcBef>
                <a:spcPts val="0"/>
              </a:spcBef>
              <a:spcAft>
                <a:spcPts val="0"/>
              </a:spcAft>
              <a:buClr>
                <a:srgbClr val="000000"/>
              </a:buClr>
              <a:buSzPts val="1400"/>
              <a:buChar char="﹣"/>
              <a:defRPr>
                <a:solidFill>
                  <a:srgbClr val="000000"/>
                </a:solidFill>
              </a:defRPr>
            </a:lvl8pPr>
            <a:lvl9pPr indent="-317500" lvl="8" marL="4114800">
              <a:lnSpc>
                <a:spcPct val="100000"/>
              </a:lnSpc>
              <a:spcBef>
                <a:spcPts val="0"/>
              </a:spcBef>
              <a:spcAft>
                <a:spcPts val="0"/>
              </a:spcAft>
              <a:buClr>
                <a:srgbClr val="000000"/>
              </a:buClr>
              <a:buSzPts val="1400"/>
              <a:buChar char="﹣"/>
              <a:defRPr>
                <a:solidFill>
                  <a:srgbClr val="000000"/>
                </a:solidFill>
              </a:defRPr>
            </a:lvl9pPr>
          </a:lstStyle>
          <a:p/>
        </p:txBody>
      </p:sp>
      <p:sp>
        <p:nvSpPr>
          <p:cNvPr id="687" name="Google Shape;687;p53"/>
          <p:cNvSpPr txBox="1"/>
          <p:nvPr>
            <p:ph idx="6" type="body"/>
          </p:nvPr>
        </p:nvSpPr>
        <p:spPr>
          <a:xfrm>
            <a:off x="6510762" y="2944368"/>
            <a:ext cx="1508700" cy="1600200"/>
          </a:xfrm>
          <a:prstGeom prst="rect">
            <a:avLst/>
          </a:prstGeom>
        </p:spPr>
        <p:txBody>
          <a:bodyPr anchorCtr="0" anchor="t" bIns="0" lIns="0" spcFirstLastPara="1" rIns="0" wrap="square" tIns="0">
            <a:noAutofit/>
          </a:bodyPr>
          <a:lstStyle>
            <a:lvl1pPr indent="-317500" lvl="0" marL="457200">
              <a:lnSpc>
                <a:spcPct val="100000"/>
              </a:lnSpc>
              <a:spcBef>
                <a:spcPts val="0"/>
              </a:spcBef>
              <a:spcAft>
                <a:spcPts val="0"/>
              </a:spcAft>
              <a:buClr>
                <a:srgbClr val="000000"/>
              </a:buClr>
              <a:buSzPts val="1400"/>
              <a:buChar char="●"/>
              <a:defRPr>
                <a:solidFill>
                  <a:srgbClr val="000000"/>
                </a:solidFill>
              </a:defRPr>
            </a:lvl1pPr>
            <a:lvl2pPr indent="-317500" lvl="1" marL="914400">
              <a:lnSpc>
                <a:spcPct val="100000"/>
              </a:lnSpc>
              <a:spcBef>
                <a:spcPts val="0"/>
              </a:spcBef>
              <a:spcAft>
                <a:spcPts val="0"/>
              </a:spcAft>
              <a:buClr>
                <a:srgbClr val="000000"/>
              </a:buClr>
              <a:buSzPts val="1400"/>
              <a:buChar char="﹣"/>
              <a:defRPr>
                <a:solidFill>
                  <a:srgbClr val="000000"/>
                </a:solidFill>
              </a:defRPr>
            </a:lvl2pPr>
            <a:lvl3pPr indent="-317500" lvl="2" marL="1371600">
              <a:lnSpc>
                <a:spcPct val="100000"/>
              </a:lnSpc>
              <a:spcBef>
                <a:spcPts val="0"/>
              </a:spcBef>
              <a:spcAft>
                <a:spcPts val="0"/>
              </a:spcAft>
              <a:buClr>
                <a:srgbClr val="000000"/>
              </a:buClr>
              <a:buSzPts val="1400"/>
              <a:buChar char="﹣"/>
              <a:defRPr>
                <a:solidFill>
                  <a:srgbClr val="000000"/>
                </a:solidFill>
              </a:defRPr>
            </a:lvl3pPr>
            <a:lvl4pPr indent="-317500" lvl="3" marL="1828800">
              <a:lnSpc>
                <a:spcPct val="100000"/>
              </a:lnSpc>
              <a:spcBef>
                <a:spcPts val="0"/>
              </a:spcBef>
              <a:spcAft>
                <a:spcPts val="0"/>
              </a:spcAft>
              <a:buClr>
                <a:srgbClr val="000000"/>
              </a:buClr>
              <a:buSzPts val="1400"/>
              <a:buChar char="﹣"/>
              <a:defRPr>
                <a:solidFill>
                  <a:srgbClr val="000000"/>
                </a:solidFill>
              </a:defRPr>
            </a:lvl4pPr>
            <a:lvl5pPr indent="-317500" lvl="4" marL="2286000">
              <a:lnSpc>
                <a:spcPct val="100000"/>
              </a:lnSpc>
              <a:spcBef>
                <a:spcPts val="0"/>
              </a:spcBef>
              <a:spcAft>
                <a:spcPts val="0"/>
              </a:spcAft>
              <a:buClr>
                <a:srgbClr val="000000"/>
              </a:buClr>
              <a:buSzPts val="1400"/>
              <a:buChar char="﹣"/>
              <a:defRPr>
                <a:solidFill>
                  <a:srgbClr val="000000"/>
                </a:solidFill>
              </a:defRPr>
            </a:lvl5pPr>
            <a:lvl6pPr indent="-317500" lvl="5" marL="2743200">
              <a:lnSpc>
                <a:spcPct val="100000"/>
              </a:lnSpc>
              <a:spcBef>
                <a:spcPts val="0"/>
              </a:spcBef>
              <a:spcAft>
                <a:spcPts val="0"/>
              </a:spcAft>
              <a:buClr>
                <a:srgbClr val="000000"/>
              </a:buClr>
              <a:buSzPts val="1400"/>
              <a:buChar char="﹣"/>
              <a:defRPr>
                <a:solidFill>
                  <a:srgbClr val="000000"/>
                </a:solidFill>
              </a:defRPr>
            </a:lvl6pPr>
            <a:lvl7pPr indent="-317500" lvl="6" marL="3200400">
              <a:lnSpc>
                <a:spcPct val="100000"/>
              </a:lnSpc>
              <a:spcBef>
                <a:spcPts val="0"/>
              </a:spcBef>
              <a:spcAft>
                <a:spcPts val="0"/>
              </a:spcAft>
              <a:buClr>
                <a:srgbClr val="000000"/>
              </a:buClr>
              <a:buSzPts val="1400"/>
              <a:buChar char="﹣"/>
              <a:defRPr>
                <a:solidFill>
                  <a:srgbClr val="000000"/>
                </a:solidFill>
              </a:defRPr>
            </a:lvl7pPr>
            <a:lvl8pPr indent="-317500" lvl="7" marL="3657600">
              <a:lnSpc>
                <a:spcPct val="100000"/>
              </a:lnSpc>
              <a:spcBef>
                <a:spcPts val="0"/>
              </a:spcBef>
              <a:spcAft>
                <a:spcPts val="0"/>
              </a:spcAft>
              <a:buClr>
                <a:srgbClr val="000000"/>
              </a:buClr>
              <a:buSzPts val="1400"/>
              <a:buChar char="﹣"/>
              <a:defRPr>
                <a:solidFill>
                  <a:srgbClr val="000000"/>
                </a:solidFill>
              </a:defRPr>
            </a:lvl8pPr>
            <a:lvl9pPr indent="-317500" lvl="8" marL="4114800">
              <a:lnSpc>
                <a:spcPct val="100000"/>
              </a:lnSpc>
              <a:spcBef>
                <a:spcPts val="0"/>
              </a:spcBef>
              <a:spcAft>
                <a:spcPts val="0"/>
              </a:spcAft>
              <a:buClr>
                <a:srgbClr val="000000"/>
              </a:buClr>
              <a:buSzPts val="1400"/>
              <a:buChar char="﹣"/>
              <a:defRPr>
                <a:solidFill>
                  <a:srgbClr val="000000"/>
                </a:solidFill>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 Closing Slide 1">
  <p:cSld name="CUSTOM_1_1_3_1">
    <p:bg>
      <p:bgPr>
        <a:solidFill>
          <a:schemeClr val="accent1"/>
        </a:solidFill>
      </p:bgPr>
    </p:bg>
    <p:spTree>
      <p:nvGrpSpPr>
        <p:cNvPr id="688" name="Shape 688"/>
        <p:cNvGrpSpPr/>
        <p:nvPr/>
      </p:nvGrpSpPr>
      <p:grpSpPr>
        <a:xfrm>
          <a:off x="0" y="0"/>
          <a:ext cx="0" cy="0"/>
          <a:chOff x="0" y="0"/>
          <a:chExt cx="0" cy="0"/>
        </a:xfrm>
      </p:grpSpPr>
      <p:sp>
        <p:nvSpPr>
          <p:cNvPr id="689" name="Google Shape;689;p54"/>
          <p:cNvSpPr txBox="1"/>
          <p:nvPr>
            <p:ph type="title"/>
          </p:nvPr>
        </p:nvSpPr>
        <p:spPr>
          <a:xfrm>
            <a:off x="914400" y="1723924"/>
            <a:ext cx="61722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690" name="Google Shape;690;p54"/>
          <p:cNvSpPr txBox="1"/>
          <p:nvPr>
            <p:ph idx="1" type="subTitle"/>
          </p:nvPr>
        </p:nvSpPr>
        <p:spPr>
          <a:xfrm>
            <a:off x="914400" y="3380225"/>
            <a:ext cx="3657600" cy="5493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grpSp>
        <p:nvGrpSpPr>
          <p:cNvPr id="691" name="Google Shape;691;p54"/>
          <p:cNvGrpSpPr/>
          <p:nvPr/>
        </p:nvGrpSpPr>
        <p:grpSpPr>
          <a:xfrm>
            <a:off x="914393" y="606369"/>
            <a:ext cx="914107" cy="308023"/>
            <a:chOff x="378568" y="306394"/>
            <a:chExt cx="914107" cy="308023"/>
          </a:xfrm>
        </p:grpSpPr>
        <p:sp>
          <p:nvSpPr>
            <p:cNvPr id="692" name="Google Shape;692;p54"/>
            <p:cNvSpPr/>
            <p:nvPr/>
          </p:nvSpPr>
          <p:spPr>
            <a:xfrm>
              <a:off x="378568" y="306394"/>
              <a:ext cx="914107" cy="308023"/>
            </a:xfrm>
            <a:custGeom>
              <a:rect b="b" l="l" r="r" t="t"/>
              <a:pathLst>
                <a:path extrusionOk="0" h="93624" w="284547">
                  <a:moveTo>
                    <a:pt x="275962" y="0"/>
                  </a:moveTo>
                  <a:cubicBezTo>
                    <a:pt x="274498" y="0"/>
                    <a:pt x="273035" y="390"/>
                    <a:pt x="271669" y="1171"/>
                  </a:cubicBezTo>
                  <a:cubicBezTo>
                    <a:pt x="270401" y="1886"/>
                    <a:pt x="269295" y="2959"/>
                    <a:pt x="268515" y="4293"/>
                  </a:cubicBezTo>
                  <a:cubicBezTo>
                    <a:pt x="267799" y="5561"/>
                    <a:pt x="267376" y="7024"/>
                    <a:pt x="267376" y="8585"/>
                  </a:cubicBezTo>
                  <a:cubicBezTo>
                    <a:pt x="267376" y="10049"/>
                    <a:pt x="267734" y="11544"/>
                    <a:pt x="268515" y="12878"/>
                  </a:cubicBezTo>
                  <a:cubicBezTo>
                    <a:pt x="269263" y="14146"/>
                    <a:pt x="270303" y="15252"/>
                    <a:pt x="271669" y="16032"/>
                  </a:cubicBezTo>
                  <a:cubicBezTo>
                    <a:pt x="272937" y="16780"/>
                    <a:pt x="274401" y="17170"/>
                    <a:pt x="275962" y="17170"/>
                  </a:cubicBezTo>
                  <a:cubicBezTo>
                    <a:pt x="277425" y="17170"/>
                    <a:pt x="278888" y="16813"/>
                    <a:pt x="280254" y="16032"/>
                  </a:cubicBezTo>
                  <a:cubicBezTo>
                    <a:pt x="281522" y="15317"/>
                    <a:pt x="282628" y="14244"/>
                    <a:pt x="283409" y="12878"/>
                  </a:cubicBezTo>
                  <a:cubicBezTo>
                    <a:pt x="284124" y="11642"/>
                    <a:pt x="284547" y="10179"/>
                    <a:pt x="284547" y="8585"/>
                  </a:cubicBezTo>
                  <a:cubicBezTo>
                    <a:pt x="284547" y="7154"/>
                    <a:pt x="284189" y="5658"/>
                    <a:pt x="283409" y="4293"/>
                  </a:cubicBezTo>
                  <a:cubicBezTo>
                    <a:pt x="282661" y="3024"/>
                    <a:pt x="281620" y="1951"/>
                    <a:pt x="280254" y="1171"/>
                  </a:cubicBezTo>
                  <a:cubicBezTo>
                    <a:pt x="278986" y="423"/>
                    <a:pt x="277523" y="0"/>
                    <a:pt x="275962" y="0"/>
                  </a:cubicBezTo>
                  <a:close/>
                  <a:moveTo>
                    <a:pt x="8585" y="46731"/>
                  </a:moveTo>
                  <a:cubicBezTo>
                    <a:pt x="7122" y="46731"/>
                    <a:pt x="5658" y="47088"/>
                    <a:pt x="4293" y="47869"/>
                  </a:cubicBezTo>
                  <a:cubicBezTo>
                    <a:pt x="3024" y="48584"/>
                    <a:pt x="1919" y="49657"/>
                    <a:pt x="1138" y="51023"/>
                  </a:cubicBezTo>
                  <a:cubicBezTo>
                    <a:pt x="423" y="52291"/>
                    <a:pt x="0" y="53755"/>
                    <a:pt x="0" y="55316"/>
                  </a:cubicBezTo>
                  <a:cubicBezTo>
                    <a:pt x="0" y="56779"/>
                    <a:pt x="358" y="58242"/>
                    <a:pt x="1138" y="59608"/>
                  </a:cubicBezTo>
                  <a:cubicBezTo>
                    <a:pt x="1886" y="60877"/>
                    <a:pt x="2927" y="61950"/>
                    <a:pt x="4293" y="62730"/>
                  </a:cubicBezTo>
                  <a:cubicBezTo>
                    <a:pt x="5561" y="63478"/>
                    <a:pt x="7024" y="63901"/>
                    <a:pt x="8585" y="63901"/>
                  </a:cubicBezTo>
                  <a:cubicBezTo>
                    <a:pt x="9528" y="63901"/>
                    <a:pt x="10471" y="63738"/>
                    <a:pt x="11349" y="63446"/>
                  </a:cubicBezTo>
                  <a:cubicBezTo>
                    <a:pt x="13037" y="62876"/>
                    <a:pt x="14625" y="62598"/>
                    <a:pt x="16090" y="62598"/>
                  </a:cubicBezTo>
                  <a:cubicBezTo>
                    <a:pt x="18971" y="62598"/>
                    <a:pt x="21375" y="63674"/>
                    <a:pt x="23121" y="65722"/>
                  </a:cubicBezTo>
                  <a:cubicBezTo>
                    <a:pt x="25365" y="68291"/>
                    <a:pt x="25365" y="72031"/>
                    <a:pt x="23154" y="74632"/>
                  </a:cubicBezTo>
                  <a:cubicBezTo>
                    <a:pt x="21372" y="76675"/>
                    <a:pt x="18952" y="77759"/>
                    <a:pt x="16057" y="77759"/>
                  </a:cubicBezTo>
                  <a:cubicBezTo>
                    <a:pt x="14620" y="77759"/>
                    <a:pt x="13065" y="77492"/>
                    <a:pt x="11414" y="76941"/>
                  </a:cubicBezTo>
                  <a:cubicBezTo>
                    <a:pt x="10536" y="76616"/>
                    <a:pt x="9561" y="76453"/>
                    <a:pt x="8585" y="76453"/>
                  </a:cubicBezTo>
                  <a:cubicBezTo>
                    <a:pt x="7122" y="76453"/>
                    <a:pt x="5658" y="76844"/>
                    <a:pt x="4293" y="77624"/>
                  </a:cubicBezTo>
                  <a:cubicBezTo>
                    <a:pt x="3024" y="78339"/>
                    <a:pt x="1919" y="79413"/>
                    <a:pt x="1138" y="80746"/>
                  </a:cubicBezTo>
                  <a:cubicBezTo>
                    <a:pt x="423" y="82014"/>
                    <a:pt x="0" y="83478"/>
                    <a:pt x="0" y="85038"/>
                  </a:cubicBezTo>
                  <a:cubicBezTo>
                    <a:pt x="0" y="86502"/>
                    <a:pt x="358" y="87998"/>
                    <a:pt x="1138" y="89331"/>
                  </a:cubicBezTo>
                  <a:cubicBezTo>
                    <a:pt x="1886" y="90599"/>
                    <a:pt x="2927" y="91705"/>
                    <a:pt x="4293" y="92485"/>
                  </a:cubicBezTo>
                  <a:cubicBezTo>
                    <a:pt x="5561" y="93201"/>
                    <a:pt x="7024" y="93624"/>
                    <a:pt x="8585" y="93624"/>
                  </a:cubicBezTo>
                  <a:cubicBezTo>
                    <a:pt x="10049" y="93624"/>
                    <a:pt x="11512" y="93266"/>
                    <a:pt x="12878" y="92485"/>
                  </a:cubicBezTo>
                  <a:cubicBezTo>
                    <a:pt x="14146" y="91770"/>
                    <a:pt x="15252" y="90697"/>
                    <a:pt x="16032" y="89331"/>
                  </a:cubicBezTo>
                  <a:cubicBezTo>
                    <a:pt x="16487" y="88551"/>
                    <a:pt x="16813" y="87640"/>
                    <a:pt x="17008" y="86697"/>
                  </a:cubicBezTo>
                  <a:cubicBezTo>
                    <a:pt x="18217" y="80726"/>
                    <a:pt x="21828" y="77468"/>
                    <a:pt x="26871" y="77468"/>
                  </a:cubicBezTo>
                  <a:cubicBezTo>
                    <a:pt x="28337" y="77468"/>
                    <a:pt x="29925" y="77743"/>
                    <a:pt x="31609" y="78307"/>
                  </a:cubicBezTo>
                  <a:cubicBezTo>
                    <a:pt x="32455" y="78600"/>
                    <a:pt x="33398" y="78762"/>
                    <a:pt x="34341" y="78762"/>
                  </a:cubicBezTo>
                  <a:cubicBezTo>
                    <a:pt x="35804" y="78762"/>
                    <a:pt x="37267" y="78372"/>
                    <a:pt x="38633" y="77592"/>
                  </a:cubicBezTo>
                  <a:cubicBezTo>
                    <a:pt x="39902" y="76876"/>
                    <a:pt x="41007" y="75835"/>
                    <a:pt x="41788" y="74470"/>
                  </a:cubicBezTo>
                  <a:cubicBezTo>
                    <a:pt x="42503" y="73201"/>
                    <a:pt x="42926" y="71738"/>
                    <a:pt x="42926" y="70177"/>
                  </a:cubicBezTo>
                  <a:cubicBezTo>
                    <a:pt x="42926" y="68714"/>
                    <a:pt x="42568" y="67250"/>
                    <a:pt x="41788" y="65885"/>
                  </a:cubicBezTo>
                  <a:cubicBezTo>
                    <a:pt x="41040" y="64616"/>
                    <a:pt x="39999" y="63511"/>
                    <a:pt x="38633" y="62730"/>
                  </a:cubicBezTo>
                  <a:cubicBezTo>
                    <a:pt x="37365" y="62015"/>
                    <a:pt x="35902" y="61592"/>
                    <a:pt x="34341" y="61592"/>
                  </a:cubicBezTo>
                  <a:cubicBezTo>
                    <a:pt x="33430" y="61592"/>
                    <a:pt x="32487" y="61722"/>
                    <a:pt x="31577" y="62047"/>
                  </a:cubicBezTo>
                  <a:cubicBezTo>
                    <a:pt x="29899" y="62611"/>
                    <a:pt x="28320" y="62886"/>
                    <a:pt x="26860" y="62886"/>
                  </a:cubicBezTo>
                  <a:cubicBezTo>
                    <a:pt x="21839" y="62886"/>
                    <a:pt x="18242" y="59629"/>
                    <a:pt x="17008" y="53657"/>
                  </a:cubicBezTo>
                  <a:cubicBezTo>
                    <a:pt x="16845" y="52747"/>
                    <a:pt x="16520" y="51869"/>
                    <a:pt x="16032" y="51023"/>
                  </a:cubicBezTo>
                  <a:cubicBezTo>
                    <a:pt x="15284" y="49755"/>
                    <a:pt x="14244" y="48649"/>
                    <a:pt x="12878" y="47869"/>
                  </a:cubicBezTo>
                  <a:cubicBezTo>
                    <a:pt x="11610" y="47153"/>
                    <a:pt x="10146" y="46731"/>
                    <a:pt x="8585" y="4673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3" name="Google Shape;693;p54"/>
            <p:cNvSpPr/>
            <p:nvPr/>
          </p:nvSpPr>
          <p:spPr>
            <a:xfrm>
              <a:off x="473006" y="347013"/>
              <a:ext cx="808178" cy="263338"/>
            </a:xfrm>
            <a:custGeom>
              <a:rect b="b" l="l" r="r" t="t"/>
              <a:pathLst>
                <a:path extrusionOk="0" h="80042" w="251573">
                  <a:moveTo>
                    <a:pt x="85007" y="16531"/>
                  </a:moveTo>
                  <a:cubicBezTo>
                    <a:pt x="93430" y="16531"/>
                    <a:pt x="100291" y="21052"/>
                    <a:pt x="102275" y="29507"/>
                  </a:cubicBezTo>
                  <a:lnTo>
                    <a:pt x="67837" y="29507"/>
                  </a:lnTo>
                  <a:cubicBezTo>
                    <a:pt x="69853" y="21182"/>
                    <a:pt x="76584" y="16531"/>
                    <a:pt x="85007" y="16531"/>
                  </a:cubicBezTo>
                  <a:close/>
                  <a:moveTo>
                    <a:pt x="213850" y="9800"/>
                  </a:moveTo>
                  <a:cubicBezTo>
                    <a:pt x="214273" y="9800"/>
                    <a:pt x="214598" y="9800"/>
                    <a:pt x="214793" y="9897"/>
                  </a:cubicBezTo>
                  <a:cubicBezTo>
                    <a:pt x="215346" y="9995"/>
                    <a:pt x="216581" y="10645"/>
                    <a:pt x="216581" y="12336"/>
                  </a:cubicBezTo>
                  <a:lnTo>
                    <a:pt x="216581" y="44661"/>
                  </a:lnTo>
                  <a:lnTo>
                    <a:pt x="191509" y="44661"/>
                  </a:lnTo>
                  <a:cubicBezTo>
                    <a:pt x="190143" y="44661"/>
                    <a:pt x="189005" y="43490"/>
                    <a:pt x="189005" y="42124"/>
                  </a:cubicBezTo>
                  <a:cubicBezTo>
                    <a:pt x="189005" y="41604"/>
                    <a:pt x="189102" y="41084"/>
                    <a:pt x="189428" y="40661"/>
                  </a:cubicBezTo>
                  <a:lnTo>
                    <a:pt x="211866" y="10840"/>
                  </a:lnTo>
                  <a:cubicBezTo>
                    <a:pt x="212484" y="9995"/>
                    <a:pt x="213232" y="9800"/>
                    <a:pt x="213850" y="9800"/>
                  </a:cubicBezTo>
                  <a:close/>
                  <a:moveTo>
                    <a:pt x="146339" y="16531"/>
                  </a:moveTo>
                  <a:cubicBezTo>
                    <a:pt x="157071" y="16531"/>
                    <a:pt x="164225" y="24108"/>
                    <a:pt x="164225" y="34742"/>
                  </a:cubicBezTo>
                  <a:cubicBezTo>
                    <a:pt x="164225" y="45409"/>
                    <a:pt x="156973" y="52986"/>
                    <a:pt x="146339" y="52986"/>
                  </a:cubicBezTo>
                  <a:cubicBezTo>
                    <a:pt x="135575" y="52986"/>
                    <a:pt x="128421" y="45409"/>
                    <a:pt x="128421" y="34742"/>
                  </a:cubicBezTo>
                  <a:cubicBezTo>
                    <a:pt x="128421" y="24108"/>
                    <a:pt x="135575" y="16531"/>
                    <a:pt x="146339" y="16531"/>
                  </a:cubicBezTo>
                  <a:close/>
                  <a:moveTo>
                    <a:pt x="25691" y="7263"/>
                  </a:moveTo>
                  <a:cubicBezTo>
                    <a:pt x="10309" y="7263"/>
                    <a:pt x="1" y="16304"/>
                    <a:pt x="1" y="33799"/>
                  </a:cubicBezTo>
                  <a:lnTo>
                    <a:pt x="1" y="45929"/>
                  </a:lnTo>
                  <a:cubicBezTo>
                    <a:pt x="1594" y="45279"/>
                    <a:pt x="3285" y="44953"/>
                    <a:pt x="4944" y="44953"/>
                  </a:cubicBezTo>
                  <a:cubicBezTo>
                    <a:pt x="6732" y="44953"/>
                    <a:pt x="8456" y="45311"/>
                    <a:pt x="10017" y="45994"/>
                  </a:cubicBezTo>
                  <a:lnTo>
                    <a:pt x="10017" y="33702"/>
                  </a:lnTo>
                  <a:cubicBezTo>
                    <a:pt x="10017" y="22320"/>
                    <a:pt x="16228" y="16531"/>
                    <a:pt x="25691" y="16531"/>
                  </a:cubicBezTo>
                  <a:cubicBezTo>
                    <a:pt x="35187" y="16531"/>
                    <a:pt x="41398" y="22320"/>
                    <a:pt x="41398" y="33702"/>
                  </a:cubicBezTo>
                  <a:lnTo>
                    <a:pt x="41398" y="60985"/>
                  </a:lnTo>
                  <a:lnTo>
                    <a:pt x="51414" y="60985"/>
                  </a:lnTo>
                  <a:lnTo>
                    <a:pt x="51414" y="33702"/>
                  </a:lnTo>
                  <a:cubicBezTo>
                    <a:pt x="51512" y="16109"/>
                    <a:pt x="41073" y="7263"/>
                    <a:pt x="25691" y="7263"/>
                  </a:cubicBezTo>
                  <a:close/>
                  <a:moveTo>
                    <a:pt x="84910" y="7166"/>
                  </a:moveTo>
                  <a:cubicBezTo>
                    <a:pt x="68487" y="7166"/>
                    <a:pt x="56878" y="18840"/>
                    <a:pt x="56878" y="34742"/>
                  </a:cubicBezTo>
                  <a:cubicBezTo>
                    <a:pt x="56878" y="50677"/>
                    <a:pt x="68585" y="62351"/>
                    <a:pt x="85007" y="62351"/>
                  </a:cubicBezTo>
                  <a:cubicBezTo>
                    <a:pt x="97137" y="62351"/>
                    <a:pt x="106600" y="56140"/>
                    <a:pt x="110600" y="46352"/>
                  </a:cubicBezTo>
                  <a:lnTo>
                    <a:pt x="99543" y="46352"/>
                  </a:lnTo>
                  <a:cubicBezTo>
                    <a:pt x="96487" y="50872"/>
                    <a:pt x="91771" y="52986"/>
                    <a:pt x="85007" y="52986"/>
                  </a:cubicBezTo>
                  <a:cubicBezTo>
                    <a:pt x="75967" y="52986"/>
                    <a:pt x="69007" y="47815"/>
                    <a:pt x="67544" y="38449"/>
                  </a:cubicBezTo>
                  <a:lnTo>
                    <a:pt x="112714" y="38449"/>
                  </a:lnTo>
                  <a:lnTo>
                    <a:pt x="112714" y="34742"/>
                  </a:lnTo>
                  <a:cubicBezTo>
                    <a:pt x="112714" y="18840"/>
                    <a:pt x="101332" y="7166"/>
                    <a:pt x="84910" y="7166"/>
                  </a:cubicBezTo>
                  <a:close/>
                  <a:moveTo>
                    <a:pt x="146209" y="7166"/>
                  </a:moveTo>
                  <a:cubicBezTo>
                    <a:pt x="129787" y="7166"/>
                    <a:pt x="118210" y="18840"/>
                    <a:pt x="118210" y="34742"/>
                  </a:cubicBezTo>
                  <a:cubicBezTo>
                    <a:pt x="118210" y="50677"/>
                    <a:pt x="129787" y="62351"/>
                    <a:pt x="146209" y="62351"/>
                  </a:cubicBezTo>
                  <a:cubicBezTo>
                    <a:pt x="162664" y="62351"/>
                    <a:pt x="174241" y="50677"/>
                    <a:pt x="174241" y="34742"/>
                  </a:cubicBezTo>
                  <a:cubicBezTo>
                    <a:pt x="174241" y="18840"/>
                    <a:pt x="162664" y="7166"/>
                    <a:pt x="146209" y="7166"/>
                  </a:cubicBezTo>
                  <a:close/>
                  <a:moveTo>
                    <a:pt x="214056" y="0"/>
                  </a:moveTo>
                  <a:cubicBezTo>
                    <a:pt x="210153" y="0"/>
                    <a:pt x="206401" y="1835"/>
                    <a:pt x="203964" y="5150"/>
                  </a:cubicBezTo>
                  <a:lnTo>
                    <a:pt x="181103" y="35165"/>
                  </a:lnTo>
                  <a:cubicBezTo>
                    <a:pt x="178338" y="38872"/>
                    <a:pt x="177818" y="43295"/>
                    <a:pt x="179704" y="47100"/>
                  </a:cubicBezTo>
                  <a:cubicBezTo>
                    <a:pt x="181720" y="51100"/>
                    <a:pt x="186143" y="53604"/>
                    <a:pt x="191216" y="53604"/>
                  </a:cubicBezTo>
                  <a:lnTo>
                    <a:pt x="216581" y="53604"/>
                  </a:lnTo>
                  <a:lnTo>
                    <a:pt x="216581" y="66059"/>
                  </a:lnTo>
                  <a:lnTo>
                    <a:pt x="226598" y="66059"/>
                  </a:lnTo>
                  <a:lnTo>
                    <a:pt x="226598" y="53734"/>
                  </a:lnTo>
                  <a:lnTo>
                    <a:pt x="234175" y="53734"/>
                  </a:lnTo>
                  <a:lnTo>
                    <a:pt x="234175" y="44758"/>
                  </a:lnTo>
                  <a:lnTo>
                    <a:pt x="226598" y="44758"/>
                  </a:lnTo>
                  <a:lnTo>
                    <a:pt x="226598" y="12629"/>
                  </a:lnTo>
                  <a:cubicBezTo>
                    <a:pt x="226598" y="7036"/>
                    <a:pt x="223248" y="2320"/>
                    <a:pt x="217980" y="629"/>
                  </a:cubicBezTo>
                  <a:cubicBezTo>
                    <a:pt x="216684" y="206"/>
                    <a:pt x="215362" y="0"/>
                    <a:pt x="214056" y="0"/>
                  </a:cubicBezTo>
                  <a:close/>
                  <a:moveTo>
                    <a:pt x="241557" y="8954"/>
                  </a:moveTo>
                  <a:lnTo>
                    <a:pt x="241557" y="61083"/>
                  </a:lnTo>
                  <a:cubicBezTo>
                    <a:pt x="241557" y="68563"/>
                    <a:pt x="239150" y="71424"/>
                    <a:pt x="232711" y="71424"/>
                  </a:cubicBezTo>
                  <a:lnTo>
                    <a:pt x="231541" y="71424"/>
                  </a:lnTo>
                  <a:lnTo>
                    <a:pt x="231541" y="80042"/>
                  </a:lnTo>
                  <a:lnTo>
                    <a:pt x="233654" y="80042"/>
                  </a:lnTo>
                  <a:cubicBezTo>
                    <a:pt x="246500" y="80042"/>
                    <a:pt x="251573" y="73408"/>
                    <a:pt x="251573" y="60465"/>
                  </a:cubicBezTo>
                  <a:lnTo>
                    <a:pt x="251573" y="895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94" name="Google Shape;694;p54"/>
          <p:cNvSpPr/>
          <p:nvPr/>
        </p:nvSpPr>
        <p:spPr>
          <a:xfrm>
            <a:off x="5348249" y="-895025"/>
            <a:ext cx="5574221" cy="5100682"/>
          </a:xfrm>
          <a:custGeom>
            <a:rect b="b" l="l" r="r" t="t"/>
            <a:pathLst>
              <a:path extrusionOk="0" h="10696" w="11689">
                <a:moveTo>
                  <a:pt x="9550" y="0"/>
                </a:moveTo>
                <a:cubicBezTo>
                  <a:pt x="9191" y="0"/>
                  <a:pt x="8821" y="97"/>
                  <a:pt x="8484" y="285"/>
                </a:cubicBezTo>
                <a:cubicBezTo>
                  <a:pt x="8285" y="399"/>
                  <a:pt x="8108" y="553"/>
                  <a:pt x="7948" y="730"/>
                </a:cubicBezTo>
                <a:cubicBezTo>
                  <a:pt x="7301" y="1466"/>
                  <a:pt x="6579" y="1834"/>
                  <a:pt x="5856" y="1834"/>
                </a:cubicBezTo>
                <a:cubicBezTo>
                  <a:pt x="5135" y="1834"/>
                  <a:pt x="4413" y="1468"/>
                  <a:pt x="3764" y="736"/>
                </a:cubicBezTo>
                <a:cubicBezTo>
                  <a:pt x="3615" y="559"/>
                  <a:pt x="3433" y="411"/>
                  <a:pt x="3216" y="291"/>
                </a:cubicBezTo>
                <a:cubicBezTo>
                  <a:pt x="2903" y="103"/>
                  <a:pt x="2538" y="6"/>
                  <a:pt x="2150" y="6"/>
                </a:cubicBezTo>
                <a:cubicBezTo>
                  <a:pt x="1785" y="6"/>
                  <a:pt x="1415" y="97"/>
                  <a:pt x="1078" y="291"/>
                </a:cubicBezTo>
                <a:cubicBezTo>
                  <a:pt x="765" y="468"/>
                  <a:pt x="497" y="730"/>
                  <a:pt x="297" y="1072"/>
                </a:cubicBezTo>
                <a:cubicBezTo>
                  <a:pt x="109" y="1386"/>
                  <a:pt x="12" y="1750"/>
                  <a:pt x="12" y="2144"/>
                </a:cubicBezTo>
                <a:cubicBezTo>
                  <a:pt x="1" y="2497"/>
                  <a:pt x="92" y="2868"/>
                  <a:pt x="297" y="3204"/>
                </a:cubicBezTo>
                <a:cubicBezTo>
                  <a:pt x="474" y="3518"/>
                  <a:pt x="736" y="3786"/>
                  <a:pt x="1078" y="3985"/>
                </a:cubicBezTo>
                <a:cubicBezTo>
                  <a:pt x="1392" y="4173"/>
                  <a:pt x="1757" y="4270"/>
                  <a:pt x="2150" y="4270"/>
                </a:cubicBezTo>
                <a:cubicBezTo>
                  <a:pt x="2509" y="4270"/>
                  <a:pt x="2880" y="4179"/>
                  <a:pt x="3216" y="3985"/>
                </a:cubicBezTo>
                <a:cubicBezTo>
                  <a:pt x="3416" y="3871"/>
                  <a:pt x="3604" y="3723"/>
                  <a:pt x="3758" y="3546"/>
                </a:cubicBezTo>
                <a:cubicBezTo>
                  <a:pt x="4407" y="2812"/>
                  <a:pt x="5125" y="2448"/>
                  <a:pt x="5843" y="2448"/>
                </a:cubicBezTo>
                <a:cubicBezTo>
                  <a:pt x="6090" y="2448"/>
                  <a:pt x="6336" y="2491"/>
                  <a:pt x="6580" y="2577"/>
                </a:cubicBezTo>
                <a:cubicBezTo>
                  <a:pt x="7378" y="2851"/>
                  <a:pt x="7851" y="3666"/>
                  <a:pt x="7692" y="4493"/>
                </a:cubicBezTo>
                <a:cubicBezTo>
                  <a:pt x="7509" y="5485"/>
                  <a:pt x="6728" y="6186"/>
                  <a:pt x="5445" y="6454"/>
                </a:cubicBezTo>
                <a:cubicBezTo>
                  <a:pt x="5217" y="6494"/>
                  <a:pt x="4989" y="6579"/>
                  <a:pt x="4778" y="6705"/>
                </a:cubicBezTo>
                <a:cubicBezTo>
                  <a:pt x="4465" y="6882"/>
                  <a:pt x="4191" y="7144"/>
                  <a:pt x="3992" y="7486"/>
                </a:cubicBezTo>
                <a:cubicBezTo>
                  <a:pt x="3809" y="7800"/>
                  <a:pt x="3707" y="8164"/>
                  <a:pt x="3707" y="8558"/>
                </a:cubicBezTo>
                <a:cubicBezTo>
                  <a:pt x="3707" y="8917"/>
                  <a:pt x="3804" y="9288"/>
                  <a:pt x="3992" y="9624"/>
                </a:cubicBezTo>
                <a:cubicBezTo>
                  <a:pt x="4174" y="9937"/>
                  <a:pt x="4436" y="10211"/>
                  <a:pt x="4778" y="10411"/>
                </a:cubicBezTo>
                <a:cubicBezTo>
                  <a:pt x="5092" y="10593"/>
                  <a:pt x="5457" y="10696"/>
                  <a:pt x="5845" y="10696"/>
                </a:cubicBezTo>
                <a:cubicBezTo>
                  <a:pt x="6209" y="10696"/>
                  <a:pt x="6580" y="10599"/>
                  <a:pt x="6916" y="10411"/>
                </a:cubicBezTo>
                <a:cubicBezTo>
                  <a:pt x="7230" y="10228"/>
                  <a:pt x="7498" y="9966"/>
                  <a:pt x="7697" y="9624"/>
                </a:cubicBezTo>
                <a:cubicBezTo>
                  <a:pt x="7886" y="9310"/>
                  <a:pt x="7983" y="8945"/>
                  <a:pt x="7983" y="8558"/>
                </a:cubicBezTo>
                <a:cubicBezTo>
                  <a:pt x="7983" y="8318"/>
                  <a:pt x="7948" y="8090"/>
                  <a:pt x="7868" y="7862"/>
                </a:cubicBezTo>
                <a:cubicBezTo>
                  <a:pt x="7253" y="6004"/>
                  <a:pt x="8051" y="4618"/>
                  <a:pt x="9972" y="4236"/>
                </a:cubicBezTo>
                <a:cubicBezTo>
                  <a:pt x="10195" y="4191"/>
                  <a:pt x="10417" y="4105"/>
                  <a:pt x="10622" y="3991"/>
                </a:cubicBezTo>
                <a:cubicBezTo>
                  <a:pt x="10936" y="3814"/>
                  <a:pt x="11204" y="3552"/>
                  <a:pt x="11403" y="3210"/>
                </a:cubicBezTo>
                <a:cubicBezTo>
                  <a:pt x="11591" y="2896"/>
                  <a:pt x="11688" y="2532"/>
                  <a:pt x="11688" y="2138"/>
                </a:cubicBezTo>
                <a:cubicBezTo>
                  <a:pt x="11688" y="1779"/>
                  <a:pt x="11597" y="1408"/>
                  <a:pt x="11403" y="1072"/>
                </a:cubicBezTo>
                <a:cubicBezTo>
                  <a:pt x="11227" y="758"/>
                  <a:pt x="10964" y="485"/>
                  <a:pt x="10622" y="285"/>
                </a:cubicBezTo>
                <a:cubicBezTo>
                  <a:pt x="10309" y="103"/>
                  <a:pt x="9944" y="0"/>
                  <a:pt x="9550" y="0"/>
                </a:cubicBezTo>
                <a:close/>
              </a:path>
            </a:pathLst>
          </a:custGeom>
          <a:solidFill>
            <a:srgbClr val="8FC2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54"/>
          <p:cNvSpPr/>
          <p:nvPr/>
        </p:nvSpPr>
        <p:spPr>
          <a:xfrm>
            <a:off x="-78325" y="4087368"/>
            <a:ext cx="5732812" cy="2103476"/>
          </a:xfrm>
          <a:custGeom>
            <a:rect b="b" l="l" r="r" t="t"/>
            <a:pathLst>
              <a:path extrusionOk="0" h="4289" w="11689">
                <a:moveTo>
                  <a:pt x="9550" y="1"/>
                </a:moveTo>
                <a:cubicBezTo>
                  <a:pt x="9186" y="1"/>
                  <a:pt x="8815" y="98"/>
                  <a:pt x="8484" y="286"/>
                </a:cubicBezTo>
                <a:cubicBezTo>
                  <a:pt x="8285" y="400"/>
                  <a:pt x="8097" y="554"/>
                  <a:pt x="7943" y="736"/>
                </a:cubicBezTo>
                <a:cubicBezTo>
                  <a:pt x="7291" y="1468"/>
                  <a:pt x="6566" y="1836"/>
                  <a:pt x="5842" y="1836"/>
                </a:cubicBezTo>
                <a:cubicBezTo>
                  <a:pt x="5122" y="1836"/>
                  <a:pt x="4403" y="1472"/>
                  <a:pt x="3758" y="742"/>
                </a:cubicBezTo>
                <a:cubicBezTo>
                  <a:pt x="3610" y="565"/>
                  <a:pt x="3422" y="417"/>
                  <a:pt x="3211" y="297"/>
                </a:cubicBezTo>
                <a:cubicBezTo>
                  <a:pt x="2897" y="109"/>
                  <a:pt x="2532" y="12"/>
                  <a:pt x="2139" y="12"/>
                </a:cubicBezTo>
                <a:cubicBezTo>
                  <a:pt x="1774" y="12"/>
                  <a:pt x="1403" y="103"/>
                  <a:pt x="1073" y="297"/>
                </a:cubicBezTo>
                <a:cubicBezTo>
                  <a:pt x="759" y="474"/>
                  <a:pt x="485" y="736"/>
                  <a:pt x="286" y="1078"/>
                </a:cubicBezTo>
                <a:cubicBezTo>
                  <a:pt x="104" y="1392"/>
                  <a:pt x="1" y="1757"/>
                  <a:pt x="1" y="2150"/>
                </a:cubicBezTo>
                <a:cubicBezTo>
                  <a:pt x="1" y="2509"/>
                  <a:pt x="92" y="2880"/>
                  <a:pt x="286" y="3216"/>
                </a:cubicBezTo>
                <a:cubicBezTo>
                  <a:pt x="463" y="3530"/>
                  <a:pt x="731" y="3803"/>
                  <a:pt x="1073" y="4003"/>
                </a:cubicBezTo>
                <a:cubicBezTo>
                  <a:pt x="1386" y="4185"/>
                  <a:pt x="1745" y="4288"/>
                  <a:pt x="2139" y="4288"/>
                </a:cubicBezTo>
                <a:cubicBezTo>
                  <a:pt x="2504" y="4288"/>
                  <a:pt x="2874" y="4191"/>
                  <a:pt x="3211" y="4003"/>
                </a:cubicBezTo>
                <a:cubicBezTo>
                  <a:pt x="3410" y="3889"/>
                  <a:pt x="3593" y="3735"/>
                  <a:pt x="3741" y="3558"/>
                </a:cubicBezTo>
                <a:cubicBezTo>
                  <a:pt x="4391" y="2825"/>
                  <a:pt x="5115" y="2459"/>
                  <a:pt x="5838" y="2459"/>
                </a:cubicBezTo>
                <a:cubicBezTo>
                  <a:pt x="6559" y="2459"/>
                  <a:pt x="7279" y="2824"/>
                  <a:pt x="7926" y="3553"/>
                </a:cubicBezTo>
                <a:cubicBezTo>
                  <a:pt x="8074" y="3729"/>
                  <a:pt x="8262" y="3878"/>
                  <a:pt x="8473" y="4003"/>
                </a:cubicBezTo>
                <a:cubicBezTo>
                  <a:pt x="8787" y="4185"/>
                  <a:pt x="9151" y="4288"/>
                  <a:pt x="9545" y="4288"/>
                </a:cubicBezTo>
                <a:cubicBezTo>
                  <a:pt x="9910" y="4288"/>
                  <a:pt x="10275" y="4191"/>
                  <a:pt x="10611" y="4003"/>
                </a:cubicBezTo>
                <a:cubicBezTo>
                  <a:pt x="10924" y="3821"/>
                  <a:pt x="11198" y="3558"/>
                  <a:pt x="11398" y="3216"/>
                </a:cubicBezTo>
                <a:cubicBezTo>
                  <a:pt x="11580" y="2903"/>
                  <a:pt x="11683" y="2538"/>
                  <a:pt x="11683" y="2150"/>
                </a:cubicBezTo>
                <a:cubicBezTo>
                  <a:pt x="11688" y="1779"/>
                  <a:pt x="11597" y="1415"/>
                  <a:pt x="11403" y="1073"/>
                </a:cubicBezTo>
                <a:cubicBezTo>
                  <a:pt x="11227" y="759"/>
                  <a:pt x="10959" y="485"/>
                  <a:pt x="10622" y="286"/>
                </a:cubicBezTo>
                <a:cubicBezTo>
                  <a:pt x="10309" y="103"/>
                  <a:pt x="9944" y="1"/>
                  <a:pt x="9550" y="1"/>
                </a:cubicBezTo>
                <a:close/>
              </a:path>
            </a:pathLst>
          </a:custGeom>
          <a:solidFill>
            <a:srgbClr val="FF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576">
          <p15:clr>
            <a:srgbClr val="E46962"/>
          </p15:clr>
        </p15:guide>
        <p15:guide id="2" pos="230">
          <p15:clr>
            <a:srgbClr val="E46962"/>
          </p15:clr>
        </p15:guide>
        <p15:guide id="3" pos="4032">
          <p15:clr>
            <a:srgbClr val="E46962"/>
          </p15:clr>
        </p15:guide>
        <p15:guide id="4" pos="2880">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 Closing Slide 2">
  <p:cSld name="CUSTOM_1_1_2_2_1">
    <p:bg>
      <p:bgPr>
        <a:solidFill>
          <a:srgbClr val="214931"/>
        </a:solidFill>
      </p:bgPr>
    </p:bg>
    <p:spTree>
      <p:nvGrpSpPr>
        <p:cNvPr id="696" name="Shape 696"/>
        <p:cNvGrpSpPr/>
        <p:nvPr/>
      </p:nvGrpSpPr>
      <p:grpSpPr>
        <a:xfrm>
          <a:off x="0" y="0"/>
          <a:ext cx="0" cy="0"/>
          <a:chOff x="0" y="0"/>
          <a:chExt cx="0" cy="0"/>
        </a:xfrm>
      </p:grpSpPr>
      <p:sp>
        <p:nvSpPr>
          <p:cNvPr id="697" name="Google Shape;697;p55"/>
          <p:cNvSpPr txBox="1"/>
          <p:nvPr>
            <p:ph type="title"/>
          </p:nvPr>
        </p:nvSpPr>
        <p:spPr>
          <a:xfrm>
            <a:off x="914400" y="1723924"/>
            <a:ext cx="61722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698" name="Google Shape;698;p55"/>
          <p:cNvSpPr txBox="1"/>
          <p:nvPr>
            <p:ph idx="1" type="subTitle"/>
          </p:nvPr>
        </p:nvSpPr>
        <p:spPr>
          <a:xfrm>
            <a:off x="914400" y="3380225"/>
            <a:ext cx="3657600" cy="5493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grpSp>
        <p:nvGrpSpPr>
          <p:cNvPr id="699" name="Google Shape;699;p55"/>
          <p:cNvGrpSpPr/>
          <p:nvPr/>
        </p:nvGrpSpPr>
        <p:grpSpPr>
          <a:xfrm>
            <a:off x="914393" y="606369"/>
            <a:ext cx="914107" cy="308023"/>
            <a:chOff x="378568" y="306394"/>
            <a:chExt cx="914107" cy="308023"/>
          </a:xfrm>
        </p:grpSpPr>
        <p:sp>
          <p:nvSpPr>
            <p:cNvPr id="700" name="Google Shape;700;p55"/>
            <p:cNvSpPr/>
            <p:nvPr/>
          </p:nvSpPr>
          <p:spPr>
            <a:xfrm>
              <a:off x="378568" y="306394"/>
              <a:ext cx="914107" cy="308023"/>
            </a:xfrm>
            <a:custGeom>
              <a:rect b="b" l="l" r="r" t="t"/>
              <a:pathLst>
                <a:path extrusionOk="0" h="93624" w="284547">
                  <a:moveTo>
                    <a:pt x="275962" y="0"/>
                  </a:moveTo>
                  <a:cubicBezTo>
                    <a:pt x="274498" y="0"/>
                    <a:pt x="273035" y="390"/>
                    <a:pt x="271669" y="1171"/>
                  </a:cubicBezTo>
                  <a:cubicBezTo>
                    <a:pt x="270401" y="1886"/>
                    <a:pt x="269295" y="2959"/>
                    <a:pt x="268515" y="4293"/>
                  </a:cubicBezTo>
                  <a:cubicBezTo>
                    <a:pt x="267799" y="5561"/>
                    <a:pt x="267376" y="7024"/>
                    <a:pt x="267376" y="8585"/>
                  </a:cubicBezTo>
                  <a:cubicBezTo>
                    <a:pt x="267376" y="10049"/>
                    <a:pt x="267734" y="11544"/>
                    <a:pt x="268515" y="12878"/>
                  </a:cubicBezTo>
                  <a:cubicBezTo>
                    <a:pt x="269263" y="14146"/>
                    <a:pt x="270303" y="15252"/>
                    <a:pt x="271669" y="16032"/>
                  </a:cubicBezTo>
                  <a:cubicBezTo>
                    <a:pt x="272937" y="16780"/>
                    <a:pt x="274401" y="17170"/>
                    <a:pt x="275962" y="17170"/>
                  </a:cubicBezTo>
                  <a:cubicBezTo>
                    <a:pt x="277425" y="17170"/>
                    <a:pt x="278888" y="16813"/>
                    <a:pt x="280254" y="16032"/>
                  </a:cubicBezTo>
                  <a:cubicBezTo>
                    <a:pt x="281522" y="15317"/>
                    <a:pt x="282628" y="14244"/>
                    <a:pt x="283409" y="12878"/>
                  </a:cubicBezTo>
                  <a:cubicBezTo>
                    <a:pt x="284124" y="11642"/>
                    <a:pt x="284547" y="10179"/>
                    <a:pt x="284547" y="8585"/>
                  </a:cubicBezTo>
                  <a:cubicBezTo>
                    <a:pt x="284547" y="7154"/>
                    <a:pt x="284189" y="5658"/>
                    <a:pt x="283409" y="4293"/>
                  </a:cubicBezTo>
                  <a:cubicBezTo>
                    <a:pt x="282661" y="3024"/>
                    <a:pt x="281620" y="1951"/>
                    <a:pt x="280254" y="1171"/>
                  </a:cubicBezTo>
                  <a:cubicBezTo>
                    <a:pt x="278986" y="423"/>
                    <a:pt x="277523" y="0"/>
                    <a:pt x="275962" y="0"/>
                  </a:cubicBezTo>
                  <a:close/>
                  <a:moveTo>
                    <a:pt x="8585" y="46731"/>
                  </a:moveTo>
                  <a:cubicBezTo>
                    <a:pt x="7122" y="46731"/>
                    <a:pt x="5658" y="47088"/>
                    <a:pt x="4293" y="47869"/>
                  </a:cubicBezTo>
                  <a:cubicBezTo>
                    <a:pt x="3024" y="48584"/>
                    <a:pt x="1919" y="49657"/>
                    <a:pt x="1138" y="51023"/>
                  </a:cubicBezTo>
                  <a:cubicBezTo>
                    <a:pt x="423" y="52291"/>
                    <a:pt x="0" y="53755"/>
                    <a:pt x="0" y="55316"/>
                  </a:cubicBezTo>
                  <a:cubicBezTo>
                    <a:pt x="0" y="56779"/>
                    <a:pt x="358" y="58242"/>
                    <a:pt x="1138" y="59608"/>
                  </a:cubicBezTo>
                  <a:cubicBezTo>
                    <a:pt x="1886" y="60877"/>
                    <a:pt x="2927" y="61950"/>
                    <a:pt x="4293" y="62730"/>
                  </a:cubicBezTo>
                  <a:cubicBezTo>
                    <a:pt x="5561" y="63478"/>
                    <a:pt x="7024" y="63901"/>
                    <a:pt x="8585" y="63901"/>
                  </a:cubicBezTo>
                  <a:cubicBezTo>
                    <a:pt x="9528" y="63901"/>
                    <a:pt x="10471" y="63738"/>
                    <a:pt x="11349" y="63446"/>
                  </a:cubicBezTo>
                  <a:cubicBezTo>
                    <a:pt x="13037" y="62876"/>
                    <a:pt x="14625" y="62598"/>
                    <a:pt x="16090" y="62598"/>
                  </a:cubicBezTo>
                  <a:cubicBezTo>
                    <a:pt x="18971" y="62598"/>
                    <a:pt x="21375" y="63674"/>
                    <a:pt x="23121" y="65722"/>
                  </a:cubicBezTo>
                  <a:cubicBezTo>
                    <a:pt x="25365" y="68291"/>
                    <a:pt x="25365" y="72031"/>
                    <a:pt x="23154" y="74632"/>
                  </a:cubicBezTo>
                  <a:cubicBezTo>
                    <a:pt x="21372" y="76675"/>
                    <a:pt x="18952" y="77759"/>
                    <a:pt x="16057" y="77759"/>
                  </a:cubicBezTo>
                  <a:cubicBezTo>
                    <a:pt x="14620" y="77759"/>
                    <a:pt x="13065" y="77492"/>
                    <a:pt x="11414" y="76941"/>
                  </a:cubicBezTo>
                  <a:cubicBezTo>
                    <a:pt x="10536" y="76616"/>
                    <a:pt x="9561" y="76453"/>
                    <a:pt x="8585" y="76453"/>
                  </a:cubicBezTo>
                  <a:cubicBezTo>
                    <a:pt x="7122" y="76453"/>
                    <a:pt x="5658" y="76844"/>
                    <a:pt x="4293" y="77624"/>
                  </a:cubicBezTo>
                  <a:cubicBezTo>
                    <a:pt x="3024" y="78339"/>
                    <a:pt x="1919" y="79413"/>
                    <a:pt x="1138" y="80746"/>
                  </a:cubicBezTo>
                  <a:cubicBezTo>
                    <a:pt x="423" y="82014"/>
                    <a:pt x="0" y="83478"/>
                    <a:pt x="0" y="85038"/>
                  </a:cubicBezTo>
                  <a:cubicBezTo>
                    <a:pt x="0" y="86502"/>
                    <a:pt x="358" y="87998"/>
                    <a:pt x="1138" y="89331"/>
                  </a:cubicBezTo>
                  <a:cubicBezTo>
                    <a:pt x="1886" y="90599"/>
                    <a:pt x="2927" y="91705"/>
                    <a:pt x="4293" y="92485"/>
                  </a:cubicBezTo>
                  <a:cubicBezTo>
                    <a:pt x="5561" y="93201"/>
                    <a:pt x="7024" y="93624"/>
                    <a:pt x="8585" y="93624"/>
                  </a:cubicBezTo>
                  <a:cubicBezTo>
                    <a:pt x="10049" y="93624"/>
                    <a:pt x="11512" y="93266"/>
                    <a:pt x="12878" y="92485"/>
                  </a:cubicBezTo>
                  <a:cubicBezTo>
                    <a:pt x="14146" y="91770"/>
                    <a:pt x="15252" y="90697"/>
                    <a:pt x="16032" y="89331"/>
                  </a:cubicBezTo>
                  <a:cubicBezTo>
                    <a:pt x="16487" y="88551"/>
                    <a:pt x="16813" y="87640"/>
                    <a:pt x="17008" y="86697"/>
                  </a:cubicBezTo>
                  <a:cubicBezTo>
                    <a:pt x="18217" y="80726"/>
                    <a:pt x="21828" y="77468"/>
                    <a:pt x="26871" y="77468"/>
                  </a:cubicBezTo>
                  <a:cubicBezTo>
                    <a:pt x="28337" y="77468"/>
                    <a:pt x="29925" y="77743"/>
                    <a:pt x="31609" y="78307"/>
                  </a:cubicBezTo>
                  <a:cubicBezTo>
                    <a:pt x="32455" y="78600"/>
                    <a:pt x="33398" y="78762"/>
                    <a:pt x="34341" y="78762"/>
                  </a:cubicBezTo>
                  <a:cubicBezTo>
                    <a:pt x="35804" y="78762"/>
                    <a:pt x="37267" y="78372"/>
                    <a:pt x="38633" y="77592"/>
                  </a:cubicBezTo>
                  <a:cubicBezTo>
                    <a:pt x="39902" y="76876"/>
                    <a:pt x="41007" y="75835"/>
                    <a:pt x="41788" y="74470"/>
                  </a:cubicBezTo>
                  <a:cubicBezTo>
                    <a:pt x="42503" y="73201"/>
                    <a:pt x="42926" y="71738"/>
                    <a:pt x="42926" y="70177"/>
                  </a:cubicBezTo>
                  <a:cubicBezTo>
                    <a:pt x="42926" y="68714"/>
                    <a:pt x="42568" y="67250"/>
                    <a:pt x="41788" y="65885"/>
                  </a:cubicBezTo>
                  <a:cubicBezTo>
                    <a:pt x="41040" y="64616"/>
                    <a:pt x="39999" y="63511"/>
                    <a:pt x="38633" y="62730"/>
                  </a:cubicBezTo>
                  <a:cubicBezTo>
                    <a:pt x="37365" y="62015"/>
                    <a:pt x="35902" y="61592"/>
                    <a:pt x="34341" y="61592"/>
                  </a:cubicBezTo>
                  <a:cubicBezTo>
                    <a:pt x="33430" y="61592"/>
                    <a:pt x="32487" y="61722"/>
                    <a:pt x="31577" y="62047"/>
                  </a:cubicBezTo>
                  <a:cubicBezTo>
                    <a:pt x="29899" y="62611"/>
                    <a:pt x="28320" y="62886"/>
                    <a:pt x="26860" y="62886"/>
                  </a:cubicBezTo>
                  <a:cubicBezTo>
                    <a:pt x="21839" y="62886"/>
                    <a:pt x="18242" y="59629"/>
                    <a:pt x="17008" y="53657"/>
                  </a:cubicBezTo>
                  <a:cubicBezTo>
                    <a:pt x="16845" y="52747"/>
                    <a:pt x="16520" y="51869"/>
                    <a:pt x="16032" y="51023"/>
                  </a:cubicBezTo>
                  <a:cubicBezTo>
                    <a:pt x="15284" y="49755"/>
                    <a:pt x="14244" y="48649"/>
                    <a:pt x="12878" y="47869"/>
                  </a:cubicBezTo>
                  <a:cubicBezTo>
                    <a:pt x="11610" y="47153"/>
                    <a:pt x="10146" y="46731"/>
                    <a:pt x="8585" y="4673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01" name="Google Shape;701;p55"/>
            <p:cNvSpPr/>
            <p:nvPr/>
          </p:nvSpPr>
          <p:spPr>
            <a:xfrm>
              <a:off x="473006" y="347013"/>
              <a:ext cx="808178" cy="263338"/>
            </a:xfrm>
            <a:custGeom>
              <a:rect b="b" l="l" r="r" t="t"/>
              <a:pathLst>
                <a:path extrusionOk="0" h="80042" w="251573">
                  <a:moveTo>
                    <a:pt x="85007" y="16531"/>
                  </a:moveTo>
                  <a:cubicBezTo>
                    <a:pt x="93430" y="16531"/>
                    <a:pt x="100291" y="21052"/>
                    <a:pt x="102275" y="29507"/>
                  </a:cubicBezTo>
                  <a:lnTo>
                    <a:pt x="67837" y="29507"/>
                  </a:lnTo>
                  <a:cubicBezTo>
                    <a:pt x="69853" y="21182"/>
                    <a:pt x="76584" y="16531"/>
                    <a:pt x="85007" y="16531"/>
                  </a:cubicBezTo>
                  <a:close/>
                  <a:moveTo>
                    <a:pt x="213850" y="9800"/>
                  </a:moveTo>
                  <a:cubicBezTo>
                    <a:pt x="214273" y="9800"/>
                    <a:pt x="214598" y="9800"/>
                    <a:pt x="214793" y="9897"/>
                  </a:cubicBezTo>
                  <a:cubicBezTo>
                    <a:pt x="215346" y="9995"/>
                    <a:pt x="216581" y="10645"/>
                    <a:pt x="216581" y="12336"/>
                  </a:cubicBezTo>
                  <a:lnTo>
                    <a:pt x="216581" y="44661"/>
                  </a:lnTo>
                  <a:lnTo>
                    <a:pt x="191509" y="44661"/>
                  </a:lnTo>
                  <a:cubicBezTo>
                    <a:pt x="190143" y="44661"/>
                    <a:pt x="189005" y="43490"/>
                    <a:pt x="189005" y="42124"/>
                  </a:cubicBezTo>
                  <a:cubicBezTo>
                    <a:pt x="189005" y="41604"/>
                    <a:pt x="189102" y="41084"/>
                    <a:pt x="189428" y="40661"/>
                  </a:cubicBezTo>
                  <a:lnTo>
                    <a:pt x="211866" y="10840"/>
                  </a:lnTo>
                  <a:cubicBezTo>
                    <a:pt x="212484" y="9995"/>
                    <a:pt x="213232" y="9800"/>
                    <a:pt x="213850" y="9800"/>
                  </a:cubicBezTo>
                  <a:close/>
                  <a:moveTo>
                    <a:pt x="146339" y="16531"/>
                  </a:moveTo>
                  <a:cubicBezTo>
                    <a:pt x="157071" y="16531"/>
                    <a:pt x="164225" y="24108"/>
                    <a:pt x="164225" y="34742"/>
                  </a:cubicBezTo>
                  <a:cubicBezTo>
                    <a:pt x="164225" y="45409"/>
                    <a:pt x="156973" y="52986"/>
                    <a:pt x="146339" y="52986"/>
                  </a:cubicBezTo>
                  <a:cubicBezTo>
                    <a:pt x="135575" y="52986"/>
                    <a:pt x="128421" y="45409"/>
                    <a:pt x="128421" y="34742"/>
                  </a:cubicBezTo>
                  <a:cubicBezTo>
                    <a:pt x="128421" y="24108"/>
                    <a:pt x="135575" y="16531"/>
                    <a:pt x="146339" y="16531"/>
                  </a:cubicBezTo>
                  <a:close/>
                  <a:moveTo>
                    <a:pt x="25691" y="7263"/>
                  </a:moveTo>
                  <a:cubicBezTo>
                    <a:pt x="10309" y="7263"/>
                    <a:pt x="1" y="16304"/>
                    <a:pt x="1" y="33799"/>
                  </a:cubicBezTo>
                  <a:lnTo>
                    <a:pt x="1" y="45929"/>
                  </a:lnTo>
                  <a:cubicBezTo>
                    <a:pt x="1594" y="45279"/>
                    <a:pt x="3285" y="44953"/>
                    <a:pt x="4944" y="44953"/>
                  </a:cubicBezTo>
                  <a:cubicBezTo>
                    <a:pt x="6732" y="44953"/>
                    <a:pt x="8456" y="45311"/>
                    <a:pt x="10017" y="45994"/>
                  </a:cubicBezTo>
                  <a:lnTo>
                    <a:pt x="10017" y="33702"/>
                  </a:lnTo>
                  <a:cubicBezTo>
                    <a:pt x="10017" y="22320"/>
                    <a:pt x="16228" y="16531"/>
                    <a:pt x="25691" y="16531"/>
                  </a:cubicBezTo>
                  <a:cubicBezTo>
                    <a:pt x="35187" y="16531"/>
                    <a:pt x="41398" y="22320"/>
                    <a:pt x="41398" y="33702"/>
                  </a:cubicBezTo>
                  <a:lnTo>
                    <a:pt x="41398" y="60985"/>
                  </a:lnTo>
                  <a:lnTo>
                    <a:pt x="51414" y="60985"/>
                  </a:lnTo>
                  <a:lnTo>
                    <a:pt x="51414" y="33702"/>
                  </a:lnTo>
                  <a:cubicBezTo>
                    <a:pt x="51512" y="16109"/>
                    <a:pt x="41073" y="7263"/>
                    <a:pt x="25691" y="7263"/>
                  </a:cubicBezTo>
                  <a:close/>
                  <a:moveTo>
                    <a:pt x="84910" y="7166"/>
                  </a:moveTo>
                  <a:cubicBezTo>
                    <a:pt x="68487" y="7166"/>
                    <a:pt x="56878" y="18840"/>
                    <a:pt x="56878" y="34742"/>
                  </a:cubicBezTo>
                  <a:cubicBezTo>
                    <a:pt x="56878" y="50677"/>
                    <a:pt x="68585" y="62351"/>
                    <a:pt x="85007" y="62351"/>
                  </a:cubicBezTo>
                  <a:cubicBezTo>
                    <a:pt x="97137" y="62351"/>
                    <a:pt x="106600" y="56140"/>
                    <a:pt x="110600" y="46352"/>
                  </a:cubicBezTo>
                  <a:lnTo>
                    <a:pt x="99543" y="46352"/>
                  </a:lnTo>
                  <a:cubicBezTo>
                    <a:pt x="96487" y="50872"/>
                    <a:pt x="91771" y="52986"/>
                    <a:pt x="85007" y="52986"/>
                  </a:cubicBezTo>
                  <a:cubicBezTo>
                    <a:pt x="75967" y="52986"/>
                    <a:pt x="69007" y="47815"/>
                    <a:pt x="67544" y="38449"/>
                  </a:cubicBezTo>
                  <a:lnTo>
                    <a:pt x="112714" y="38449"/>
                  </a:lnTo>
                  <a:lnTo>
                    <a:pt x="112714" y="34742"/>
                  </a:lnTo>
                  <a:cubicBezTo>
                    <a:pt x="112714" y="18840"/>
                    <a:pt x="101332" y="7166"/>
                    <a:pt x="84910" y="7166"/>
                  </a:cubicBezTo>
                  <a:close/>
                  <a:moveTo>
                    <a:pt x="146209" y="7166"/>
                  </a:moveTo>
                  <a:cubicBezTo>
                    <a:pt x="129787" y="7166"/>
                    <a:pt x="118210" y="18840"/>
                    <a:pt x="118210" y="34742"/>
                  </a:cubicBezTo>
                  <a:cubicBezTo>
                    <a:pt x="118210" y="50677"/>
                    <a:pt x="129787" y="62351"/>
                    <a:pt x="146209" y="62351"/>
                  </a:cubicBezTo>
                  <a:cubicBezTo>
                    <a:pt x="162664" y="62351"/>
                    <a:pt x="174241" y="50677"/>
                    <a:pt x="174241" y="34742"/>
                  </a:cubicBezTo>
                  <a:cubicBezTo>
                    <a:pt x="174241" y="18840"/>
                    <a:pt x="162664" y="7166"/>
                    <a:pt x="146209" y="7166"/>
                  </a:cubicBezTo>
                  <a:close/>
                  <a:moveTo>
                    <a:pt x="214056" y="0"/>
                  </a:moveTo>
                  <a:cubicBezTo>
                    <a:pt x="210153" y="0"/>
                    <a:pt x="206401" y="1835"/>
                    <a:pt x="203964" y="5150"/>
                  </a:cubicBezTo>
                  <a:lnTo>
                    <a:pt x="181103" y="35165"/>
                  </a:lnTo>
                  <a:cubicBezTo>
                    <a:pt x="178338" y="38872"/>
                    <a:pt x="177818" y="43295"/>
                    <a:pt x="179704" y="47100"/>
                  </a:cubicBezTo>
                  <a:cubicBezTo>
                    <a:pt x="181720" y="51100"/>
                    <a:pt x="186143" y="53604"/>
                    <a:pt x="191216" y="53604"/>
                  </a:cubicBezTo>
                  <a:lnTo>
                    <a:pt x="216581" y="53604"/>
                  </a:lnTo>
                  <a:lnTo>
                    <a:pt x="216581" y="66059"/>
                  </a:lnTo>
                  <a:lnTo>
                    <a:pt x="226598" y="66059"/>
                  </a:lnTo>
                  <a:lnTo>
                    <a:pt x="226598" y="53734"/>
                  </a:lnTo>
                  <a:lnTo>
                    <a:pt x="234175" y="53734"/>
                  </a:lnTo>
                  <a:lnTo>
                    <a:pt x="234175" y="44758"/>
                  </a:lnTo>
                  <a:lnTo>
                    <a:pt x="226598" y="44758"/>
                  </a:lnTo>
                  <a:lnTo>
                    <a:pt x="226598" y="12629"/>
                  </a:lnTo>
                  <a:cubicBezTo>
                    <a:pt x="226598" y="7036"/>
                    <a:pt x="223248" y="2320"/>
                    <a:pt x="217980" y="629"/>
                  </a:cubicBezTo>
                  <a:cubicBezTo>
                    <a:pt x="216684" y="206"/>
                    <a:pt x="215362" y="0"/>
                    <a:pt x="214056" y="0"/>
                  </a:cubicBezTo>
                  <a:close/>
                  <a:moveTo>
                    <a:pt x="241557" y="8954"/>
                  </a:moveTo>
                  <a:lnTo>
                    <a:pt x="241557" y="61083"/>
                  </a:lnTo>
                  <a:cubicBezTo>
                    <a:pt x="241557" y="68563"/>
                    <a:pt x="239150" y="71424"/>
                    <a:pt x="232711" y="71424"/>
                  </a:cubicBezTo>
                  <a:lnTo>
                    <a:pt x="231541" y="71424"/>
                  </a:lnTo>
                  <a:lnTo>
                    <a:pt x="231541" y="80042"/>
                  </a:lnTo>
                  <a:lnTo>
                    <a:pt x="233654" y="80042"/>
                  </a:lnTo>
                  <a:cubicBezTo>
                    <a:pt x="246500" y="80042"/>
                    <a:pt x="251573" y="73408"/>
                    <a:pt x="251573" y="60465"/>
                  </a:cubicBezTo>
                  <a:lnTo>
                    <a:pt x="251573" y="895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02" name="Google Shape;702;p55"/>
          <p:cNvSpPr/>
          <p:nvPr/>
        </p:nvSpPr>
        <p:spPr>
          <a:xfrm>
            <a:off x="5348249" y="-895025"/>
            <a:ext cx="5574221" cy="5100682"/>
          </a:xfrm>
          <a:custGeom>
            <a:rect b="b" l="l" r="r" t="t"/>
            <a:pathLst>
              <a:path extrusionOk="0" h="10696" w="11689">
                <a:moveTo>
                  <a:pt x="9550" y="0"/>
                </a:moveTo>
                <a:cubicBezTo>
                  <a:pt x="9191" y="0"/>
                  <a:pt x="8821" y="97"/>
                  <a:pt x="8484" y="285"/>
                </a:cubicBezTo>
                <a:cubicBezTo>
                  <a:pt x="8285" y="399"/>
                  <a:pt x="8108" y="553"/>
                  <a:pt x="7948" y="730"/>
                </a:cubicBezTo>
                <a:cubicBezTo>
                  <a:pt x="7301" y="1466"/>
                  <a:pt x="6579" y="1834"/>
                  <a:pt x="5856" y="1834"/>
                </a:cubicBezTo>
                <a:cubicBezTo>
                  <a:pt x="5135" y="1834"/>
                  <a:pt x="4413" y="1468"/>
                  <a:pt x="3764" y="736"/>
                </a:cubicBezTo>
                <a:cubicBezTo>
                  <a:pt x="3615" y="559"/>
                  <a:pt x="3433" y="411"/>
                  <a:pt x="3216" y="291"/>
                </a:cubicBezTo>
                <a:cubicBezTo>
                  <a:pt x="2903" y="103"/>
                  <a:pt x="2538" y="6"/>
                  <a:pt x="2150" y="6"/>
                </a:cubicBezTo>
                <a:cubicBezTo>
                  <a:pt x="1785" y="6"/>
                  <a:pt x="1415" y="97"/>
                  <a:pt x="1078" y="291"/>
                </a:cubicBezTo>
                <a:cubicBezTo>
                  <a:pt x="765" y="468"/>
                  <a:pt x="497" y="730"/>
                  <a:pt x="297" y="1072"/>
                </a:cubicBezTo>
                <a:cubicBezTo>
                  <a:pt x="109" y="1386"/>
                  <a:pt x="12" y="1750"/>
                  <a:pt x="12" y="2144"/>
                </a:cubicBezTo>
                <a:cubicBezTo>
                  <a:pt x="1" y="2497"/>
                  <a:pt x="92" y="2868"/>
                  <a:pt x="297" y="3204"/>
                </a:cubicBezTo>
                <a:cubicBezTo>
                  <a:pt x="474" y="3518"/>
                  <a:pt x="736" y="3786"/>
                  <a:pt x="1078" y="3985"/>
                </a:cubicBezTo>
                <a:cubicBezTo>
                  <a:pt x="1392" y="4173"/>
                  <a:pt x="1757" y="4270"/>
                  <a:pt x="2150" y="4270"/>
                </a:cubicBezTo>
                <a:cubicBezTo>
                  <a:pt x="2509" y="4270"/>
                  <a:pt x="2880" y="4179"/>
                  <a:pt x="3216" y="3985"/>
                </a:cubicBezTo>
                <a:cubicBezTo>
                  <a:pt x="3416" y="3871"/>
                  <a:pt x="3604" y="3723"/>
                  <a:pt x="3758" y="3546"/>
                </a:cubicBezTo>
                <a:cubicBezTo>
                  <a:pt x="4407" y="2812"/>
                  <a:pt x="5125" y="2448"/>
                  <a:pt x="5843" y="2448"/>
                </a:cubicBezTo>
                <a:cubicBezTo>
                  <a:pt x="6090" y="2448"/>
                  <a:pt x="6336" y="2491"/>
                  <a:pt x="6580" y="2577"/>
                </a:cubicBezTo>
                <a:cubicBezTo>
                  <a:pt x="7378" y="2851"/>
                  <a:pt x="7851" y="3666"/>
                  <a:pt x="7692" y="4493"/>
                </a:cubicBezTo>
                <a:cubicBezTo>
                  <a:pt x="7509" y="5485"/>
                  <a:pt x="6728" y="6186"/>
                  <a:pt x="5445" y="6454"/>
                </a:cubicBezTo>
                <a:cubicBezTo>
                  <a:pt x="5217" y="6494"/>
                  <a:pt x="4989" y="6579"/>
                  <a:pt x="4778" y="6705"/>
                </a:cubicBezTo>
                <a:cubicBezTo>
                  <a:pt x="4465" y="6882"/>
                  <a:pt x="4191" y="7144"/>
                  <a:pt x="3992" y="7486"/>
                </a:cubicBezTo>
                <a:cubicBezTo>
                  <a:pt x="3809" y="7800"/>
                  <a:pt x="3707" y="8164"/>
                  <a:pt x="3707" y="8558"/>
                </a:cubicBezTo>
                <a:cubicBezTo>
                  <a:pt x="3707" y="8917"/>
                  <a:pt x="3804" y="9288"/>
                  <a:pt x="3992" y="9624"/>
                </a:cubicBezTo>
                <a:cubicBezTo>
                  <a:pt x="4174" y="9937"/>
                  <a:pt x="4436" y="10211"/>
                  <a:pt x="4778" y="10411"/>
                </a:cubicBezTo>
                <a:cubicBezTo>
                  <a:pt x="5092" y="10593"/>
                  <a:pt x="5457" y="10696"/>
                  <a:pt x="5845" y="10696"/>
                </a:cubicBezTo>
                <a:cubicBezTo>
                  <a:pt x="6209" y="10696"/>
                  <a:pt x="6580" y="10599"/>
                  <a:pt x="6916" y="10411"/>
                </a:cubicBezTo>
                <a:cubicBezTo>
                  <a:pt x="7230" y="10228"/>
                  <a:pt x="7498" y="9966"/>
                  <a:pt x="7697" y="9624"/>
                </a:cubicBezTo>
                <a:cubicBezTo>
                  <a:pt x="7886" y="9310"/>
                  <a:pt x="7983" y="8945"/>
                  <a:pt x="7983" y="8558"/>
                </a:cubicBezTo>
                <a:cubicBezTo>
                  <a:pt x="7983" y="8318"/>
                  <a:pt x="7948" y="8090"/>
                  <a:pt x="7868" y="7862"/>
                </a:cubicBezTo>
                <a:cubicBezTo>
                  <a:pt x="7253" y="6004"/>
                  <a:pt x="8051" y="4618"/>
                  <a:pt x="9972" y="4236"/>
                </a:cubicBezTo>
                <a:cubicBezTo>
                  <a:pt x="10195" y="4191"/>
                  <a:pt x="10417" y="4105"/>
                  <a:pt x="10622" y="3991"/>
                </a:cubicBezTo>
                <a:cubicBezTo>
                  <a:pt x="10936" y="3814"/>
                  <a:pt x="11204" y="3552"/>
                  <a:pt x="11403" y="3210"/>
                </a:cubicBezTo>
                <a:cubicBezTo>
                  <a:pt x="11591" y="2896"/>
                  <a:pt x="11688" y="2532"/>
                  <a:pt x="11688" y="2138"/>
                </a:cubicBezTo>
                <a:cubicBezTo>
                  <a:pt x="11688" y="1779"/>
                  <a:pt x="11597" y="1408"/>
                  <a:pt x="11403" y="1072"/>
                </a:cubicBezTo>
                <a:cubicBezTo>
                  <a:pt x="11227" y="758"/>
                  <a:pt x="10964" y="485"/>
                  <a:pt x="10622" y="285"/>
                </a:cubicBezTo>
                <a:cubicBezTo>
                  <a:pt x="10309" y="103"/>
                  <a:pt x="9944" y="0"/>
                  <a:pt x="955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5"/>
          <p:cNvSpPr/>
          <p:nvPr/>
        </p:nvSpPr>
        <p:spPr>
          <a:xfrm>
            <a:off x="-78325" y="4087368"/>
            <a:ext cx="5732812" cy="2103476"/>
          </a:xfrm>
          <a:custGeom>
            <a:rect b="b" l="l" r="r" t="t"/>
            <a:pathLst>
              <a:path extrusionOk="0" h="4289" w="11689">
                <a:moveTo>
                  <a:pt x="9550" y="1"/>
                </a:moveTo>
                <a:cubicBezTo>
                  <a:pt x="9186" y="1"/>
                  <a:pt x="8815" y="98"/>
                  <a:pt x="8484" y="286"/>
                </a:cubicBezTo>
                <a:cubicBezTo>
                  <a:pt x="8285" y="400"/>
                  <a:pt x="8097" y="554"/>
                  <a:pt x="7943" y="736"/>
                </a:cubicBezTo>
                <a:cubicBezTo>
                  <a:pt x="7291" y="1468"/>
                  <a:pt x="6566" y="1836"/>
                  <a:pt x="5842" y="1836"/>
                </a:cubicBezTo>
                <a:cubicBezTo>
                  <a:pt x="5122" y="1836"/>
                  <a:pt x="4403" y="1472"/>
                  <a:pt x="3758" y="742"/>
                </a:cubicBezTo>
                <a:cubicBezTo>
                  <a:pt x="3610" y="565"/>
                  <a:pt x="3422" y="417"/>
                  <a:pt x="3211" y="297"/>
                </a:cubicBezTo>
                <a:cubicBezTo>
                  <a:pt x="2897" y="109"/>
                  <a:pt x="2532" y="12"/>
                  <a:pt x="2139" y="12"/>
                </a:cubicBezTo>
                <a:cubicBezTo>
                  <a:pt x="1774" y="12"/>
                  <a:pt x="1403" y="103"/>
                  <a:pt x="1073" y="297"/>
                </a:cubicBezTo>
                <a:cubicBezTo>
                  <a:pt x="759" y="474"/>
                  <a:pt x="485" y="736"/>
                  <a:pt x="286" y="1078"/>
                </a:cubicBezTo>
                <a:cubicBezTo>
                  <a:pt x="104" y="1392"/>
                  <a:pt x="1" y="1757"/>
                  <a:pt x="1" y="2150"/>
                </a:cubicBezTo>
                <a:cubicBezTo>
                  <a:pt x="1" y="2509"/>
                  <a:pt x="92" y="2880"/>
                  <a:pt x="286" y="3216"/>
                </a:cubicBezTo>
                <a:cubicBezTo>
                  <a:pt x="463" y="3530"/>
                  <a:pt x="731" y="3803"/>
                  <a:pt x="1073" y="4003"/>
                </a:cubicBezTo>
                <a:cubicBezTo>
                  <a:pt x="1386" y="4185"/>
                  <a:pt x="1745" y="4288"/>
                  <a:pt x="2139" y="4288"/>
                </a:cubicBezTo>
                <a:cubicBezTo>
                  <a:pt x="2504" y="4288"/>
                  <a:pt x="2874" y="4191"/>
                  <a:pt x="3211" y="4003"/>
                </a:cubicBezTo>
                <a:cubicBezTo>
                  <a:pt x="3410" y="3889"/>
                  <a:pt x="3593" y="3735"/>
                  <a:pt x="3741" y="3558"/>
                </a:cubicBezTo>
                <a:cubicBezTo>
                  <a:pt x="4391" y="2825"/>
                  <a:pt x="5115" y="2459"/>
                  <a:pt x="5838" y="2459"/>
                </a:cubicBezTo>
                <a:cubicBezTo>
                  <a:pt x="6559" y="2459"/>
                  <a:pt x="7279" y="2824"/>
                  <a:pt x="7926" y="3553"/>
                </a:cubicBezTo>
                <a:cubicBezTo>
                  <a:pt x="8074" y="3729"/>
                  <a:pt x="8262" y="3878"/>
                  <a:pt x="8473" y="4003"/>
                </a:cubicBezTo>
                <a:cubicBezTo>
                  <a:pt x="8787" y="4185"/>
                  <a:pt x="9151" y="4288"/>
                  <a:pt x="9545" y="4288"/>
                </a:cubicBezTo>
                <a:cubicBezTo>
                  <a:pt x="9910" y="4288"/>
                  <a:pt x="10275" y="4191"/>
                  <a:pt x="10611" y="4003"/>
                </a:cubicBezTo>
                <a:cubicBezTo>
                  <a:pt x="10924" y="3821"/>
                  <a:pt x="11198" y="3558"/>
                  <a:pt x="11398" y="3216"/>
                </a:cubicBezTo>
                <a:cubicBezTo>
                  <a:pt x="11580" y="2903"/>
                  <a:pt x="11683" y="2538"/>
                  <a:pt x="11683" y="2150"/>
                </a:cubicBezTo>
                <a:cubicBezTo>
                  <a:pt x="11688" y="1779"/>
                  <a:pt x="11597" y="1415"/>
                  <a:pt x="11403" y="1073"/>
                </a:cubicBezTo>
                <a:cubicBezTo>
                  <a:pt x="11227" y="759"/>
                  <a:pt x="10959" y="485"/>
                  <a:pt x="10622" y="286"/>
                </a:cubicBezTo>
                <a:cubicBezTo>
                  <a:pt x="10309" y="103"/>
                  <a:pt x="9944" y="1"/>
                  <a:pt x="9550" y="1"/>
                </a:cubicBezTo>
                <a:close/>
              </a:path>
            </a:pathLst>
          </a:custGeom>
          <a:solidFill>
            <a:srgbClr val="FFC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576">
          <p15:clr>
            <a:srgbClr val="E46962"/>
          </p15:clr>
        </p15:guide>
        <p15:guide id="2" pos="230">
          <p15:clr>
            <a:srgbClr val="E46962"/>
          </p15:clr>
        </p15:guide>
        <p15:guide id="3" pos="4032">
          <p15:clr>
            <a:srgbClr val="E46962"/>
          </p15:clr>
        </p15:guide>
        <p15:guide id="4" pos="2880">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 Closing Slide 3">
  <p:cSld name="CUSTOM_1_1_2_1_1_1">
    <p:bg>
      <p:bgPr>
        <a:solidFill>
          <a:schemeClr val="accent1"/>
        </a:solidFill>
      </p:bgPr>
    </p:bg>
    <p:spTree>
      <p:nvGrpSpPr>
        <p:cNvPr id="704" name="Shape 704"/>
        <p:cNvGrpSpPr/>
        <p:nvPr/>
      </p:nvGrpSpPr>
      <p:grpSpPr>
        <a:xfrm>
          <a:off x="0" y="0"/>
          <a:ext cx="0" cy="0"/>
          <a:chOff x="0" y="0"/>
          <a:chExt cx="0" cy="0"/>
        </a:xfrm>
      </p:grpSpPr>
      <p:sp>
        <p:nvSpPr>
          <p:cNvPr id="705" name="Google Shape;705;p56"/>
          <p:cNvSpPr txBox="1"/>
          <p:nvPr>
            <p:ph type="title"/>
          </p:nvPr>
        </p:nvSpPr>
        <p:spPr>
          <a:xfrm>
            <a:off x="914400" y="1723924"/>
            <a:ext cx="61722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706" name="Google Shape;706;p56"/>
          <p:cNvSpPr txBox="1"/>
          <p:nvPr>
            <p:ph idx="1" type="subTitle"/>
          </p:nvPr>
        </p:nvSpPr>
        <p:spPr>
          <a:xfrm>
            <a:off x="914400" y="3380225"/>
            <a:ext cx="3657600" cy="5493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grpSp>
        <p:nvGrpSpPr>
          <p:cNvPr id="707" name="Google Shape;707;p56"/>
          <p:cNvGrpSpPr/>
          <p:nvPr/>
        </p:nvGrpSpPr>
        <p:grpSpPr>
          <a:xfrm>
            <a:off x="914393" y="606369"/>
            <a:ext cx="914107" cy="308023"/>
            <a:chOff x="378568" y="306394"/>
            <a:chExt cx="914107" cy="308023"/>
          </a:xfrm>
        </p:grpSpPr>
        <p:sp>
          <p:nvSpPr>
            <p:cNvPr id="708" name="Google Shape;708;p56"/>
            <p:cNvSpPr/>
            <p:nvPr/>
          </p:nvSpPr>
          <p:spPr>
            <a:xfrm>
              <a:off x="378568" y="306394"/>
              <a:ext cx="914107" cy="308023"/>
            </a:xfrm>
            <a:custGeom>
              <a:rect b="b" l="l" r="r" t="t"/>
              <a:pathLst>
                <a:path extrusionOk="0" h="93624" w="284547">
                  <a:moveTo>
                    <a:pt x="275962" y="0"/>
                  </a:moveTo>
                  <a:cubicBezTo>
                    <a:pt x="274498" y="0"/>
                    <a:pt x="273035" y="390"/>
                    <a:pt x="271669" y="1171"/>
                  </a:cubicBezTo>
                  <a:cubicBezTo>
                    <a:pt x="270401" y="1886"/>
                    <a:pt x="269295" y="2959"/>
                    <a:pt x="268515" y="4293"/>
                  </a:cubicBezTo>
                  <a:cubicBezTo>
                    <a:pt x="267799" y="5561"/>
                    <a:pt x="267376" y="7024"/>
                    <a:pt x="267376" y="8585"/>
                  </a:cubicBezTo>
                  <a:cubicBezTo>
                    <a:pt x="267376" y="10049"/>
                    <a:pt x="267734" y="11544"/>
                    <a:pt x="268515" y="12878"/>
                  </a:cubicBezTo>
                  <a:cubicBezTo>
                    <a:pt x="269263" y="14146"/>
                    <a:pt x="270303" y="15252"/>
                    <a:pt x="271669" y="16032"/>
                  </a:cubicBezTo>
                  <a:cubicBezTo>
                    <a:pt x="272937" y="16780"/>
                    <a:pt x="274401" y="17170"/>
                    <a:pt x="275962" y="17170"/>
                  </a:cubicBezTo>
                  <a:cubicBezTo>
                    <a:pt x="277425" y="17170"/>
                    <a:pt x="278888" y="16813"/>
                    <a:pt x="280254" y="16032"/>
                  </a:cubicBezTo>
                  <a:cubicBezTo>
                    <a:pt x="281522" y="15317"/>
                    <a:pt x="282628" y="14244"/>
                    <a:pt x="283409" y="12878"/>
                  </a:cubicBezTo>
                  <a:cubicBezTo>
                    <a:pt x="284124" y="11642"/>
                    <a:pt x="284547" y="10179"/>
                    <a:pt x="284547" y="8585"/>
                  </a:cubicBezTo>
                  <a:cubicBezTo>
                    <a:pt x="284547" y="7154"/>
                    <a:pt x="284189" y="5658"/>
                    <a:pt x="283409" y="4293"/>
                  </a:cubicBezTo>
                  <a:cubicBezTo>
                    <a:pt x="282661" y="3024"/>
                    <a:pt x="281620" y="1951"/>
                    <a:pt x="280254" y="1171"/>
                  </a:cubicBezTo>
                  <a:cubicBezTo>
                    <a:pt x="278986" y="423"/>
                    <a:pt x="277523" y="0"/>
                    <a:pt x="275962" y="0"/>
                  </a:cubicBezTo>
                  <a:close/>
                  <a:moveTo>
                    <a:pt x="8585" y="46731"/>
                  </a:moveTo>
                  <a:cubicBezTo>
                    <a:pt x="7122" y="46731"/>
                    <a:pt x="5658" y="47088"/>
                    <a:pt x="4293" y="47869"/>
                  </a:cubicBezTo>
                  <a:cubicBezTo>
                    <a:pt x="3024" y="48584"/>
                    <a:pt x="1919" y="49657"/>
                    <a:pt x="1138" y="51023"/>
                  </a:cubicBezTo>
                  <a:cubicBezTo>
                    <a:pt x="423" y="52291"/>
                    <a:pt x="0" y="53755"/>
                    <a:pt x="0" y="55316"/>
                  </a:cubicBezTo>
                  <a:cubicBezTo>
                    <a:pt x="0" y="56779"/>
                    <a:pt x="358" y="58242"/>
                    <a:pt x="1138" y="59608"/>
                  </a:cubicBezTo>
                  <a:cubicBezTo>
                    <a:pt x="1886" y="60877"/>
                    <a:pt x="2927" y="61950"/>
                    <a:pt x="4293" y="62730"/>
                  </a:cubicBezTo>
                  <a:cubicBezTo>
                    <a:pt x="5561" y="63478"/>
                    <a:pt x="7024" y="63901"/>
                    <a:pt x="8585" y="63901"/>
                  </a:cubicBezTo>
                  <a:cubicBezTo>
                    <a:pt x="9528" y="63901"/>
                    <a:pt x="10471" y="63738"/>
                    <a:pt x="11349" y="63446"/>
                  </a:cubicBezTo>
                  <a:cubicBezTo>
                    <a:pt x="13037" y="62876"/>
                    <a:pt x="14625" y="62598"/>
                    <a:pt x="16090" y="62598"/>
                  </a:cubicBezTo>
                  <a:cubicBezTo>
                    <a:pt x="18971" y="62598"/>
                    <a:pt x="21375" y="63674"/>
                    <a:pt x="23121" y="65722"/>
                  </a:cubicBezTo>
                  <a:cubicBezTo>
                    <a:pt x="25365" y="68291"/>
                    <a:pt x="25365" y="72031"/>
                    <a:pt x="23154" y="74632"/>
                  </a:cubicBezTo>
                  <a:cubicBezTo>
                    <a:pt x="21372" y="76675"/>
                    <a:pt x="18952" y="77759"/>
                    <a:pt x="16057" y="77759"/>
                  </a:cubicBezTo>
                  <a:cubicBezTo>
                    <a:pt x="14620" y="77759"/>
                    <a:pt x="13065" y="77492"/>
                    <a:pt x="11414" y="76941"/>
                  </a:cubicBezTo>
                  <a:cubicBezTo>
                    <a:pt x="10536" y="76616"/>
                    <a:pt x="9561" y="76453"/>
                    <a:pt x="8585" y="76453"/>
                  </a:cubicBezTo>
                  <a:cubicBezTo>
                    <a:pt x="7122" y="76453"/>
                    <a:pt x="5658" y="76844"/>
                    <a:pt x="4293" y="77624"/>
                  </a:cubicBezTo>
                  <a:cubicBezTo>
                    <a:pt x="3024" y="78339"/>
                    <a:pt x="1919" y="79413"/>
                    <a:pt x="1138" y="80746"/>
                  </a:cubicBezTo>
                  <a:cubicBezTo>
                    <a:pt x="423" y="82014"/>
                    <a:pt x="0" y="83478"/>
                    <a:pt x="0" y="85038"/>
                  </a:cubicBezTo>
                  <a:cubicBezTo>
                    <a:pt x="0" y="86502"/>
                    <a:pt x="358" y="87998"/>
                    <a:pt x="1138" y="89331"/>
                  </a:cubicBezTo>
                  <a:cubicBezTo>
                    <a:pt x="1886" y="90599"/>
                    <a:pt x="2927" y="91705"/>
                    <a:pt x="4293" y="92485"/>
                  </a:cubicBezTo>
                  <a:cubicBezTo>
                    <a:pt x="5561" y="93201"/>
                    <a:pt x="7024" y="93624"/>
                    <a:pt x="8585" y="93624"/>
                  </a:cubicBezTo>
                  <a:cubicBezTo>
                    <a:pt x="10049" y="93624"/>
                    <a:pt x="11512" y="93266"/>
                    <a:pt x="12878" y="92485"/>
                  </a:cubicBezTo>
                  <a:cubicBezTo>
                    <a:pt x="14146" y="91770"/>
                    <a:pt x="15252" y="90697"/>
                    <a:pt x="16032" y="89331"/>
                  </a:cubicBezTo>
                  <a:cubicBezTo>
                    <a:pt x="16487" y="88551"/>
                    <a:pt x="16813" y="87640"/>
                    <a:pt x="17008" y="86697"/>
                  </a:cubicBezTo>
                  <a:cubicBezTo>
                    <a:pt x="18217" y="80726"/>
                    <a:pt x="21828" y="77468"/>
                    <a:pt x="26871" y="77468"/>
                  </a:cubicBezTo>
                  <a:cubicBezTo>
                    <a:pt x="28337" y="77468"/>
                    <a:pt x="29925" y="77743"/>
                    <a:pt x="31609" y="78307"/>
                  </a:cubicBezTo>
                  <a:cubicBezTo>
                    <a:pt x="32455" y="78600"/>
                    <a:pt x="33398" y="78762"/>
                    <a:pt x="34341" y="78762"/>
                  </a:cubicBezTo>
                  <a:cubicBezTo>
                    <a:pt x="35804" y="78762"/>
                    <a:pt x="37267" y="78372"/>
                    <a:pt x="38633" y="77592"/>
                  </a:cubicBezTo>
                  <a:cubicBezTo>
                    <a:pt x="39902" y="76876"/>
                    <a:pt x="41007" y="75835"/>
                    <a:pt x="41788" y="74470"/>
                  </a:cubicBezTo>
                  <a:cubicBezTo>
                    <a:pt x="42503" y="73201"/>
                    <a:pt x="42926" y="71738"/>
                    <a:pt x="42926" y="70177"/>
                  </a:cubicBezTo>
                  <a:cubicBezTo>
                    <a:pt x="42926" y="68714"/>
                    <a:pt x="42568" y="67250"/>
                    <a:pt x="41788" y="65885"/>
                  </a:cubicBezTo>
                  <a:cubicBezTo>
                    <a:pt x="41040" y="64616"/>
                    <a:pt x="39999" y="63511"/>
                    <a:pt x="38633" y="62730"/>
                  </a:cubicBezTo>
                  <a:cubicBezTo>
                    <a:pt x="37365" y="62015"/>
                    <a:pt x="35902" y="61592"/>
                    <a:pt x="34341" y="61592"/>
                  </a:cubicBezTo>
                  <a:cubicBezTo>
                    <a:pt x="33430" y="61592"/>
                    <a:pt x="32487" y="61722"/>
                    <a:pt x="31577" y="62047"/>
                  </a:cubicBezTo>
                  <a:cubicBezTo>
                    <a:pt x="29899" y="62611"/>
                    <a:pt x="28320" y="62886"/>
                    <a:pt x="26860" y="62886"/>
                  </a:cubicBezTo>
                  <a:cubicBezTo>
                    <a:pt x="21839" y="62886"/>
                    <a:pt x="18242" y="59629"/>
                    <a:pt x="17008" y="53657"/>
                  </a:cubicBezTo>
                  <a:cubicBezTo>
                    <a:pt x="16845" y="52747"/>
                    <a:pt x="16520" y="51869"/>
                    <a:pt x="16032" y="51023"/>
                  </a:cubicBezTo>
                  <a:cubicBezTo>
                    <a:pt x="15284" y="49755"/>
                    <a:pt x="14244" y="48649"/>
                    <a:pt x="12878" y="47869"/>
                  </a:cubicBezTo>
                  <a:cubicBezTo>
                    <a:pt x="11610" y="47153"/>
                    <a:pt x="10146" y="46731"/>
                    <a:pt x="8585" y="4673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09" name="Google Shape;709;p56"/>
            <p:cNvSpPr/>
            <p:nvPr/>
          </p:nvSpPr>
          <p:spPr>
            <a:xfrm>
              <a:off x="473006" y="347013"/>
              <a:ext cx="808178" cy="263338"/>
            </a:xfrm>
            <a:custGeom>
              <a:rect b="b" l="l" r="r" t="t"/>
              <a:pathLst>
                <a:path extrusionOk="0" h="80042" w="251573">
                  <a:moveTo>
                    <a:pt x="85007" y="16531"/>
                  </a:moveTo>
                  <a:cubicBezTo>
                    <a:pt x="93430" y="16531"/>
                    <a:pt x="100291" y="21052"/>
                    <a:pt x="102275" y="29507"/>
                  </a:cubicBezTo>
                  <a:lnTo>
                    <a:pt x="67837" y="29507"/>
                  </a:lnTo>
                  <a:cubicBezTo>
                    <a:pt x="69853" y="21182"/>
                    <a:pt x="76584" y="16531"/>
                    <a:pt x="85007" y="16531"/>
                  </a:cubicBezTo>
                  <a:close/>
                  <a:moveTo>
                    <a:pt x="213850" y="9800"/>
                  </a:moveTo>
                  <a:cubicBezTo>
                    <a:pt x="214273" y="9800"/>
                    <a:pt x="214598" y="9800"/>
                    <a:pt x="214793" y="9897"/>
                  </a:cubicBezTo>
                  <a:cubicBezTo>
                    <a:pt x="215346" y="9995"/>
                    <a:pt x="216581" y="10645"/>
                    <a:pt x="216581" y="12336"/>
                  </a:cubicBezTo>
                  <a:lnTo>
                    <a:pt x="216581" y="44661"/>
                  </a:lnTo>
                  <a:lnTo>
                    <a:pt x="191509" y="44661"/>
                  </a:lnTo>
                  <a:cubicBezTo>
                    <a:pt x="190143" y="44661"/>
                    <a:pt x="189005" y="43490"/>
                    <a:pt x="189005" y="42124"/>
                  </a:cubicBezTo>
                  <a:cubicBezTo>
                    <a:pt x="189005" y="41604"/>
                    <a:pt x="189102" y="41084"/>
                    <a:pt x="189428" y="40661"/>
                  </a:cubicBezTo>
                  <a:lnTo>
                    <a:pt x="211866" y="10840"/>
                  </a:lnTo>
                  <a:cubicBezTo>
                    <a:pt x="212484" y="9995"/>
                    <a:pt x="213232" y="9800"/>
                    <a:pt x="213850" y="9800"/>
                  </a:cubicBezTo>
                  <a:close/>
                  <a:moveTo>
                    <a:pt x="146339" y="16531"/>
                  </a:moveTo>
                  <a:cubicBezTo>
                    <a:pt x="157071" y="16531"/>
                    <a:pt x="164225" y="24108"/>
                    <a:pt x="164225" y="34742"/>
                  </a:cubicBezTo>
                  <a:cubicBezTo>
                    <a:pt x="164225" y="45409"/>
                    <a:pt x="156973" y="52986"/>
                    <a:pt x="146339" y="52986"/>
                  </a:cubicBezTo>
                  <a:cubicBezTo>
                    <a:pt x="135575" y="52986"/>
                    <a:pt x="128421" y="45409"/>
                    <a:pt x="128421" y="34742"/>
                  </a:cubicBezTo>
                  <a:cubicBezTo>
                    <a:pt x="128421" y="24108"/>
                    <a:pt x="135575" y="16531"/>
                    <a:pt x="146339" y="16531"/>
                  </a:cubicBezTo>
                  <a:close/>
                  <a:moveTo>
                    <a:pt x="25691" y="7263"/>
                  </a:moveTo>
                  <a:cubicBezTo>
                    <a:pt x="10309" y="7263"/>
                    <a:pt x="1" y="16304"/>
                    <a:pt x="1" y="33799"/>
                  </a:cubicBezTo>
                  <a:lnTo>
                    <a:pt x="1" y="45929"/>
                  </a:lnTo>
                  <a:cubicBezTo>
                    <a:pt x="1594" y="45279"/>
                    <a:pt x="3285" y="44953"/>
                    <a:pt x="4944" y="44953"/>
                  </a:cubicBezTo>
                  <a:cubicBezTo>
                    <a:pt x="6732" y="44953"/>
                    <a:pt x="8456" y="45311"/>
                    <a:pt x="10017" y="45994"/>
                  </a:cubicBezTo>
                  <a:lnTo>
                    <a:pt x="10017" y="33702"/>
                  </a:lnTo>
                  <a:cubicBezTo>
                    <a:pt x="10017" y="22320"/>
                    <a:pt x="16228" y="16531"/>
                    <a:pt x="25691" y="16531"/>
                  </a:cubicBezTo>
                  <a:cubicBezTo>
                    <a:pt x="35187" y="16531"/>
                    <a:pt x="41398" y="22320"/>
                    <a:pt x="41398" y="33702"/>
                  </a:cubicBezTo>
                  <a:lnTo>
                    <a:pt x="41398" y="60985"/>
                  </a:lnTo>
                  <a:lnTo>
                    <a:pt x="51414" y="60985"/>
                  </a:lnTo>
                  <a:lnTo>
                    <a:pt x="51414" y="33702"/>
                  </a:lnTo>
                  <a:cubicBezTo>
                    <a:pt x="51512" y="16109"/>
                    <a:pt x="41073" y="7263"/>
                    <a:pt x="25691" y="7263"/>
                  </a:cubicBezTo>
                  <a:close/>
                  <a:moveTo>
                    <a:pt x="84910" y="7166"/>
                  </a:moveTo>
                  <a:cubicBezTo>
                    <a:pt x="68487" y="7166"/>
                    <a:pt x="56878" y="18840"/>
                    <a:pt x="56878" y="34742"/>
                  </a:cubicBezTo>
                  <a:cubicBezTo>
                    <a:pt x="56878" y="50677"/>
                    <a:pt x="68585" y="62351"/>
                    <a:pt x="85007" y="62351"/>
                  </a:cubicBezTo>
                  <a:cubicBezTo>
                    <a:pt x="97137" y="62351"/>
                    <a:pt x="106600" y="56140"/>
                    <a:pt x="110600" y="46352"/>
                  </a:cubicBezTo>
                  <a:lnTo>
                    <a:pt x="99543" y="46352"/>
                  </a:lnTo>
                  <a:cubicBezTo>
                    <a:pt x="96487" y="50872"/>
                    <a:pt x="91771" y="52986"/>
                    <a:pt x="85007" y="52986"/>
                  </a:cubicBezTo>
                  <a:cubicBezTo>
                    <a:pt x="75967" y="52986"/>
                    <a:pt x="69007" y="47815"/>
                    <a:pt x="67544" y="38449"/>
                  </a:cubicBezTo>
                  <a:lnTo>
                    <a:pt x="112714" y="38449"/>
                  </a:lnTo>
                  <a:lnTo>
                    <a:pt x="112714" y="34742"/>
                  </a:lnTo>
                  <a:cubicBezTo>
                    <a:pt x="112714" y="18840"/>
                    <a:pt x="101332" y="7166"/>
                    <a:pt x="84910" y="7166"/>
                  </a:cubicBezTo>
                  <a:close/>
                  <a:moveTo>
                    <a:pt x="146209" y="7166"/>
                  </a:moveTo>
                  <a:cubicBezTo>
                    <a:pt x="129787" y="7166"/>
                    <a:pt x="118210" y="18840"/>
                    <a:pt x="118210" y="34742"/>
                  </a:cubicBezTo>
                  <a:cubicBezTo>
                    <a:pt x="118210" y="50677"/>
                    <a:pt x="129787" y="62351"/>
                    <a:pt x="146209" y="62351"/>
                  </a:cubicBezTo>
                  <a:cubicBezTo>
                    <a:pt x="162664" y="62351"/>
                    <a:pt x="174241" y="50677"/>
                    <a:pt x="174241" y="34742"/>
                  </a:cubicBezTo>
                  <a:cubicBezTo>
                    <a:pt x="174241" y="18840"/>
                    <a:pt x="162664" y="7166"/>
                    <a:pt x="146209" y="7166"/>
                  </a:cubicBezTo>
                  <a:close/>
                  <a:moveTo>
                    <a:pt x="214056" y="0"/>
                  </a:moveTo>
                  <a:cubicBezTo>
                    <a:pt x="210153" y="0"/>
                    <a:pt x="206401" y="1835"/>
                    <a:pt x="203964" y="5150"/>
                  </a:cubicBezTo>
                  <a:lnTo>
                    <a:pt x="181103" y="35165"/>
                  </a:lnTo>
                  <a:cubicBezTo>
                    <a:pt x="178338" y="38872"/>
                    <a:pt x="177818" y="43295"/>
                    <a:pt x="179704" y="47100"/>
                  </a:cubicBezTo>
                  <a:cubicBezTo>
                    <a:pt x="181720" y="51100"/>
                    <a:pt x="186143" y="53604"/>
                    <a:pt x="191216" y="53604"/>
                  </a:cubicBezTo>
                  <a:lnTo>
                    <a:pt x="216581" y="53604"/>
                  </a:lnTo>
                  <a:lnTo>
                    <a:pt x="216581" y="66059"/>
                  </a:lnTo>
                  <a:lnTo>
                    <a:pt x="226598" y="66059"/>
                  </a:lnTo>
                  <a:lnTo>
                    <a:pt x="226598" y="53734"/>
                  </a:lnTo>
                  <a:lnTo>
                    <a:pt x="234175" y="53734"/>
                  </a:lnTo>
                  <a:lnTo>
                    <a:pt x="234175" y="44758"/>
                  </a:lnTo>
                  <a:lnTo>
                    <a:pt x="226598" y="44758"/>
                  </a:lnTo>
                  <a:lnTo>
                    <a:pt x="226598" y="12629"/>
                  </a:lnTo>
                  <a:cubicBezTo>
                    <a:pt x="226598" y="7036"/>
                    <a:pt x="223248" y="2320"/>
                    <a:pt x="217980" y="629"/>
                  </a:cubicBezTo>
                  <a:cubicBezTo>
                    <a:pt x="216684" y="206"/>
                    <a:pt x="215362" y="0"/>
                    <a:pt x="214056" y="0"/>
                  </a:cubicBezTo>
                  <a:close/>
                  <a:moveTo>
                    <a:pt x="241557" y="8954"/>
                  </a:moveTo>
                  <a:lnTo>
                    <a:pt x="241557" y="61083"/>
                  </a:lnTo>
                  <a:cubicBezTo>
                    <a:pt x="241557" y="68563"/>
                    <a:pt x="239150" y="71424"/>
                    <a:pt x="232711" y="71424"/>
                  </a:cubicBezTo>
                  <a:lnTo>
                    <a:pt x="231541" y="71424"/>
                  </a:lnTo>
                  <a:lnTo>
                    <a:pt x="231541" y="80042"/>
                  </a:lnTo>
                  <a:lnTo>
                    <a:pt x="233654" y="80042"/>
                  </a:lnTo>
                  <a:cubicBezTo>
                    <a:pt x="246500" y="80042"/>
                    <a:pt x="251573" y="73408"/>
                    <a:pt x="251573" y="60465"/>
                  </a:cubicBezTo>
                  <a:lnTo>
                    <a:pt x="251573" y="895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710" name="Google Shape;710;p56"/>
          <p:cNvSpPr/>
          <p:nvPr/>
        </p:nvSpPr>
        <p:spPr>
          <a:xfrm>
            <a:off x="5348249" y="-895025"/>
            <a:ext cx="5574221" cy="5100682"/>
          </a:xfrm>
          <a:custGeom>
            <a:rect b="b" l="l" r="r" t="t"/>
            <a:pathLst>
              <a:path extrusionOk="0" h="10696" w="11689">
                <a:moveTo>
                  <a:pt x="9550" y="0"/>
                </a:moveTo>
                <a:cubicBezTo>
                  <a:pt x="9191" y="0"/>
                  <a:pt x="8821" y="97"/>
                  <a:pt x="8484" y="285"/>
                </a:cubicBezTo>
                <a:cubicBezTo>
                  <a:pt x="8285" y="399"/>
                  <a:pt x="8108" y="553"/>
                  <a:pt x="7948" y="730"/>
                </a:cubicBezTo>
                <a:cubicBezTo>
                  <a:pt x="7301" y="1466"/>
                  <a:pt x="6579" y="1834"/>
                  <a:pt x="5856" y="1834"/>
                </a:cubicBezTo>
                <a:cubicBezTo>
                  <a:pt x="5135" y="1834"/>
                  <a:pt x="4413" y="1468"/>
                  <a:pt x="3764" y="736"/>
                </a:cubicBezTo>
                <a:cubicBezTo>
                  <a:pt x="3615" y="559"/>
                  <a:pt x="3433" y="411"/>
                  <a:pt x="3216" y="291"/>
                </a:cubicBezTo>
                <a:cubicBezTo>
                  <a:pt x="2903" y="103"/>
                  <a:pt x="2538" y="6"/>
                  <a:pt x="2150" y="6"/>
                </a:cubicBezTo>
                <a:cubicBezTo>
                  <a:pt x="1785" y="6"/>
                  <a:pt x="1415" y="97"/>
                  <a:pt x="1078" y="291"/>
                </a:cubicBezTo>
                <a:cubicBezTo>
                  <a:pt x="765" y="468"/>
                  <a:pt x="497" y="730"/>
                  <a:pt x="297" y="1072"/>
                </a:cubicBezTo>
                <a:cubicBezTo>
                  <a:pt x="109" y="1386"/>
                  <a:pt x="12" y="1750"/>
                  <a:pt x="12" y="2144"/>
                </a:cubicBezTo>
                <a:cubicBezTo>
                  <a:pt x="1" y="2497"/>
                  <a:pt x="92" y="2868"/>
                  <a:pt x="297" y="3204"/>
                </a:cubicBezTo>
                <a:cubicBezTo>
                  <a:pt x="474" y="3518"/>
                  <a:pt x="736" y="3786"/>
                  <a:pt x="1078" y="3985"/>
                </a:cubicBezTo>
                <a:cubicBezTo>
                  <a:pt x="1392" y="4173"/>
                  <a:pt x="1757" y="4270"/>
                  <a:pt x="2150" y="4270"/>
                </a:cubicBezTo>
                <a:cubicBezTo>
                  <a:pt x="2509" y="4270"/>
                  <a:pt x="2880" y="4179"/>
                  <a:pt x="3216" y="3985"/>
                </a:cubicBezTo>
                <a:cubicBezTo>
                  <a:pt x="3416" y="3871"/>
                  <a:pt x="3604" y="3723"/>
                  <a:pt x="3758" y="3546"/>
                </a:cubicBezTo>
                <a:cubicBezTo>
                  <a:pt x="4407" y="2812"/>
                  <a:pt x="5125" y="2448"/>
                  <a:pt x="5843" y="2448"/>
                </a:cubicBezTo>
                <a:cubicBezTo>
                  <a:pt x="6090" y="2448"/>
                  <a:pt x="6336" y="2491"/>
                  <a:pt x="6580" y="2577"/>
                </a:cubicBezTo>
                <a:cubicBezTo>
                  <a:pt x="7378" y="2851"/>
                  <a:pt x="7851" y="3666"/>
                  <a:pt x="7692" y="4493"/>
                </a:cubicBezTo>
                <a:cubicBezTo>
                  <a:pt x="7509" y="5485"/>
                  <a:pt x="6728" y="6186"/>
                  <a:pt x="5445" y="6454"/>
                </a:cubicBezTo>
                <a:cubicBezTo>
                  <a:pt x="5217" y="6494"/>
                  <a:pt x="4989" y="6579"/>
                  <a:pt x="4778" y="6705"/>
                </a:cubicBezTo>
                <a:cubicBezTo>
                  <a:pt x="4465" y="6882"/>
                  <a:pt x="4191" y="7144"/>
                  <a:pt x="3992" y="7486"/>
                </a:cubicBezTo>
                <a:cubicBezTo>
                  <a:pt x="3809" y="7800"/>
                  <a:pt x="3707" y="8164"/>
                  <a:pt x="3707" y="8558"/>
                </a:cubicBezTo>
                <a:cubicBezTo>
                  <a:pt x="3707" y="8917"/>
                  <a:pt x="3804" y="9288"/>
                  <a:pt x="3992" y="9624"/>
                </a:cubicBezTo>
                <a:cubicBezTo>
                  <a:pt x="4174" y="9937"/>
                  <a:pt x="4436" y="10211"/>
                  <a:pt x="4778" y="10411"/>
                </a:cubicBezTo>
                <a:cubicBezTo>
                  <a:pt x="5092" y="10593"/>
                  <a:pt x="5457" y="10696"/>
                  <a:pt x="5845" y="10696"/>
                </a:cubicBezTo>
                <a:cubicBezTo>
                  <a:pt x="6209" y="10696"/>
                  <a:pt x="6580" y="10599"/>
                  <a:pt x="6916" y="10411"/>
                </a:cubicBezTo>
                <a:cubicBezTo>
                  <a:pt x="7230" y="10228"/>
                  <a:pt x="7498" y="9966"/>
                  <a:pt x="7697" y="9624"/>
                </a:cubicBezTo>
                <a:cubicBezTo>
                  <a:pt x="7886" y="9310"/>
                  <a:pt x="7983" y="8945"/>
                  <a:pt x="7983" y="8558"/>
                </a:cubicBezTo>
                <a:cubicBezTo>
                  <a:pt x="7983" y="8318"/>
                  <a:pt x="7948" y="8090"/>
                  <a:pt x="7868" y="7862"/>
                </a:cubicBezTo>
                <a:cubicBezTo>
                  <a:pt x="7253" y="6004"/>
                  <a:pt x="8051" y="4618"/>
                  <a:pt x="9972" y="4236"/>
                </a:cubicBezTo>
                <a:cubicBezTo>
                  <a:pt x="10195" y="4191"/>
                  <a:pt x="10417" y="4105"/>
                  <a:pt x="10622" y="3991"/>
                </a:cubicBezTo>
                <a:cubicBezTo>
                  <a:pt x="10936" y="3814"/>
                  <a:pt x="11204" y="3552"/>
                  <a:pt x="11403" y="3210"/>
                </a:cubicBezTo>
                <a:cubicBezTo>
                  <a:pt x="11591" y="2896"/>
                  <a:pt x="11688" y="2532"/>
                  <a:pt x="11688" y="2138"/>
                </a:cubicBezTo>
                <a:cubicBezTo>
                  <a:pt x="11688" y="1779"/>
                  <a:pt x="11597" y="1408"/>
                  <a:pt x="11403" y="1072"/>
                </a:cubicBezTo>
                <a:cubicBezTo>
                  <a:pt x="11227" y="758"/>
                  <a:pt x="10964" y="485"/>
                  <a:pt x="10622" y="285"/>
                </a:cubicBezTo>
                <a:cubicBezTo>
                  <a:pt x="10309" y="103"/>
                  <a:pt x="9944" y="0"/>
                  <a:pt x="955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78325" y="4087368"/>
            <a:ext cx="5732812" cy="2103476"/>
          </a:xfrm>
          <a:custGeom>
            <a:rect b="b" l="l" r="r" t="t"/>
            <a:pathLst>
              <a:path extrusionOk="0" h="4289" w="11689">
                <a:moveTo>
                  <a:pt x="9550" y="1"/>
                </a:moveTo>
                <a:cubicBezTo>
                  <a:pt x="9186" y="1"/>
                  <a:pt x="8815" y="98"/>
                  <a:pt x="8484" y="286"/>
                </a:cubicBezTo>
                <a:cubicBezTo>
                  <a:pt x="8285" y="400"/>
                  <a:pt x="8097" y="554"/>
                  <a:pt x="7943" y="736"/>
                </a:cubicBezTo>
                <a:cubicBezTo>
                  <a:pt x="7291" y="1468"/>
                  <a:pt x="6566" y="1836"/>
                  <a:pt x="5842" y="1836"/>
                </a:cubicBezTo>
                <a:cubicBezTo>
                  <a:pt x="5122" y="1836"/>
                  <a:pt x="4403" y="1472"/>
                  <a:pt x="3758" y="742"/>
                </a:cubicBezTo>
                <a:cubicBezTo>
                  <a:pt x="3610" y="565"/>
                  <a:pt x="3422" y="417"/>
                  <a:pt x="3211" y="297"/>
                </a:cubicBezTo>
                <a:cubicBezTo>
                  <a:pt x="2897" y="109"/>
                  <a:pt x="2532" y="12"/>
                  <a:pt x="2139" y="12"/>
                </a:cubicBezTo>
                <a:cubicBezTo>
                  <a:pt x="1774" y="12"/>
                  <a:pt x="1403" y="103"/>
                  <a:pt x="1073" y="297"/>
                </a:cubicBezTo>
                <a:cubicBezTo>
                  <a:pt x="759" y="474"/>
                  <a:pt x="485" y="736"/>
                  <a:pt x="286" y="1078"/>
                </a:cubicBezTo>
                <a:cubicBezTo>
                  <a:pt x="104" y="1392"/>
                  <a:pt x="1" y="1757"/>
                  <a:pt x="1" y="2150"/>
                </a:cubicBezTo>
                <a:cubicBezTo>
                  <a:pt x="1" y="2509"/>
                  <a:pt x="92" y="2880"/>
                  <a:pt x="286" y="3216"/>
                </a:cubicBezTo>
                <a:cubicBezTo>
                  <a:pt x="463" y="3530"/>
                  <a:pt x="731" y="3803"/>
                  <a:pt x="1073" y="4003"/>
                </a:cubicBezTo>
                <a:cubicBezTo>
                  <a:pt x="1386" y="4185"/>
                  <a:pt x="1745" y="4288"/>
                  <a:pt x="2139" y="4288"/>
                </a:cubicBezTo>
                <a:cubicBezTo>
                  <a:pt x="2504" y="4288"/>
                  <a:pt x="2874" y="4191"/>
                  <a:pt x="3211" y="4003"/>
                </a:cubicBezTo>
                <a:cubicBezTo>
                  <a:pt x="3410" y="3889"/>
                  <a:pt x="3593" y="3735"/>
                  <a:pt x="3741" y="3558"/>
                </a:cubicBezTo>
                <a:cubicBezTo>
                  <a:pt x="4391" y="2825"/>
                  <a:pt x="5115" y="2459"/>
                  <a:pt x="5838" y="2459"/>
                </a:cubicBezTo>
                <a:cubicBezTo>
                  <a:pt x="6559" y="2459"/>
                  <a:pt x="7279" y="2824"/>
                  <a:pt x="7926" y="3553"/>
                </a:cubicBezTo>
                <a:cubicBezTo>
                  <a:pt x="8074" y="3729"/>
                  <a:pt x="8262" y="3878"/>
                  <a:pt x="8473" y="4003"/>
                </a:cubicBezTo>
                <a:cubicBezTo>
                  <a:pt x="8787" y="4185"/>
                  <a:pt x="9151" y="4288"/>
                  <a:pt x="9545" y="4288"/>
                </a:cubicBezTo>
                <a:cubicBezTo>
                  <a:pt x="9910" y="4288"/>
                  <a:pt x="10275" y="4191"/>
                  <a:pt x="10611" y="4003"/>
                </a:cubicBezTo>
                <a:cubicBezTo>
                  <a:pt x="10924" y="3821"/>
                  <a:pt x="11198" y="3558"/>
                  <a:pt x="11398" y="3216"/>
                </a:cubicBezTo>
                <a:cubicBezTo>
                  <a:pt x="11580" y="2903"/>
                  <a:pt x="11683" y="2538"/>
                  <a:pt x="11683" y="2150"/>
                </a:cubicBezTo>
                <a:cubicBezTo>
                  <a:pt x="11688" y="1779"/>
                  <a:pt x="11597" y="1415"/>
                  <a:pt x="11403" y="1073"/>
                </a:cubicBezTo>
                <a:cubicBezTo>
                  <a:pt x="11227" y="759"/>
                  <a:pt x="10959" y="485"/>
                  <a:pt x="10622" y="286"/>
                </a:cubicBezTo>
                <a:cubicBezTo>
                  <a:pt x="10309" y="103"/>
                  <a:pt x="9944" y="1"/>
                  <a:pt x="955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576">
          <p15:clr>
            <a:srgbClr val="E46962"/>
          </p15:clr>
        </p15:guide>
        <p15:guide id="2" pos="230">
          <p15:clr>
            <a:srgbClr val="E46962"/>
          </p15:clr>
        </p15:guide>
        <p15:guide id="3" pos="4032">
          <p15:clr>
            <a:srgbClr val="E46962"/>
          </p15:clr>
        </p15:guide>
        <p15:guide id="4" pos="2880">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6 - Blank Title or Closing Slide">
  <p:cSld name="CUSTOM_1_2">
    <p:bg>
      <p:bgPr>
        <a:solidFill>
          <a:schemeClr val="accent1"/>
        </a:solidFill>
      </p:bgPr>
    </p:bg>
    <p:spTree>
      <p:nvGrpSpPr>
        <p:cNvPr id="712" name="Shape 712"/>
        <p:cNvGrpSpPr/>
        <p:nvPr/>
      </p:nvGrpSpPr>
      <p:grpSpPr>
        <a:xfrm>
          <a:off x="0" y="0"/>
          <a:ext cx="0" cy="0"/>
          <a:chOff x="0" y="0"/>
          <a:chExt cx="0" cy="0"/>
        </a:xfrm>
      </p:grpSpPr>
      <p:sp>
        <p:nvSpPr>
          <p:cNvPr id="713" name="Google Shape;713;p57"/>
          <p:cNvSpPr txBox="1"/>
          <p:nvPr>
            <p:ph type="title"/>
          </p:nvPr>
        </p:nvSpPr>
        <p:spPr>
          <a:xfrm>
            <a:off x="914400" y="1723924"/>
            <a:ext cx="61722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714" name="Google Shape;714;p57"/>
          <p:cNvSpPr txBox="1"/>
          <p:nvPr>
            <p:ph idx="1" type="subTitle"/>
          </p:nvPr>
        </p:nvSpPr>
        <p:spPr>
          <a:xfrm>
            <a:off x="914400" y="3380225"/>
            <a:ext cx="3657600" cy="5493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grpSp>
        <p:nvGrpSpPr>
          <p:cNvPr id="715" name="Google Shape;715;p57"/>
          <p:cNvGrpSpPr/>
          <p:nvPr/>
        </p:nvGrpSpPr>
        <p:grpSpPr>
          <a:xfrm>
            <a:off x="914393" y="606369"/>
            <a:ext cx="914107" cy="308023"/>
            <a:chOff x="378568" y="306394"/>
            <a:chExt cx="914107" cy="308023"/>
          </a:xfrm>
        </p:grpSpPr>
        <p:sp>
          <p:nvSpPr>
            <p:cNvPr id="716" name="Google Shape;716;p57"/>
            <p:cNvSpPr/>
            <p:nvPr/>
          </p:nvSpPr>
          <p:spPr>
            <a:xfrm>
              <a:off x="378568" y="306394"/>
              <a:ext cx="914107" cy="308023"/>
            </a:xfrm>
            <a:custGeom>
              <a:rect b="b" l="l" r="r" t="t"/>
              <a:pathLst>
                <a:path extrusionOk="0" h="93624" w="284547">
                  <a:moveTo>
                    <a:pt x="275962" y="0"/>
                  </a:moveTo>
                  <a:cubicBezTo>
                    <a:pt x="274498" y="0"/>
                    <a:pt x="273035" y="390"/>
                    <a:pt x="271669" y="1171"/>
                  </a:cubicBezTo>
                  <a:cubicBezTo>
                    <a:pt x="270401" y="1886"/>
                    <a:pt x="269295" y="2959"/>
                    <a:pt x="268515" y="4293"/>
                  </a:cubicBezTo>
                  <a:cubicBezTo>
                    <a:pt x="267799" y="5561"/>
                    <a:pt x="267376" y="7024"/>
                    <a:pt x="267376" y="8585"/>
                  </a:cubicBezTo>
                  <a:cubicBezTo>
                    <a:pt x="267376" y="10049"/>
                    <a:pt x="267734" y="11544"/>
                    <a:pt x="268515" y="12878"/>
                  </a:cubicBezTo>
                  <a:cubicBezTo>
                    <a:pt x="269263" y="14146"/>
                    <a:pt x="270303" y="15252"/>
                    <a:pt x="271669" y="16032"/>
                  </a:cubicBezTo>
                  <a:cubicBezTo>
                    <a:pt x="272937" y="16780"/>
                    <a:pt x="274401" y="17170"/>
                    <a:pt x="275962" y="17170"/>
                  </a:cubicBezTo>
                  <a:cubicBezTo>
                    <a:pt x="277425" y="17170"/>
                    <a:pt x="278888" y="16813"/>
                    <a:pt x="280254" y="16032"/>
                  </a:cubicBezTo>
                  <a:cubicBezTo>
                    <a:pt x="281522" y="15317"/>
                    <a:pt x="282628" y="14244"/>
                    <a:pt x="283409" y="12878"/>
                  </a:cubicBezTo>
                  <a:cubicBezTo>
                    <a:pt x="284124" y="11642"/>
                    <a:pt x="284547" y="10179"/>
                    <a:pt x="284547" y="8585"/>
                  </a:cubicBezTo>
                  <a:cubicBezTo>
                    <a:pt x="284547" y="7154"/>
                    <a:pt x="284189" y="5658"/>
                    <a:pt x="283409" y="4293"/>
                  </a:cubicBezTo>
                  <a:cubicBezTo>
                    <a:pt x="282661" y="3024"/>
                    <a:pt x="281620" y="1951"/>
                    <a:pt x="280254" y="1171"/>
                  </a:cubicBezTo>
                  <a:cubicBezTo>
                    <a:pt x="278986" y="423"/>
                    <a:pt x="277523" y="0"/>
                    <a:pt x="275962" y="0"/>
                  </a:cubicBezTo>
                  <a:close/>
                  <a:moveTo>
                    <a:pt x="8585" y="46731"/>
                  </a:moveTo>
                  <a:cubicBezTo>
                    <a:pt x="7122" y="46731"/>
                    <a:pt x="5658" y="47088"/>
                    <a:pt x="4293" y="47869"/>
                  </a:cubicBezTo>
                  <a:cubicBezTo>
                    <a:pt x="3024" y="48584"/>
                    <a:pt x="1919" y="49657"/>
                    <a:pt x="1138" y="51023"/>
                  </a:cubicBezTo>
                  <a:cubicBezTo>
                    <a:pt x="423" y="52291"/>
                    <a:pt x="0" y="53755"/>
                    <a:pt x="0" y="55316"/>
                  </a:cubicBezTo>
                  <a:cubicBezTo>
                    <a:pt x="0" y="56779"/>
                    <a:pt x="358" y="58242"/>
                    <a:pt x="1138" y="59608"/>
                  </a:cubicBezTo>
                  <a:cubicBezTo>
                    <a:pt x="1886" y="60877"/>
                    <a:pt x="2927" y="61950"/>
                    <a:pt x="4293" y="62730"/>
                  </a:cubicBezTo>
                  <a:cubicBezTo>
                    <a:pt x="5561" y="63478"/>
                    <a:pt x="7024" y="63901"/>
                    <a:pt x="8585" y="63901"/>
                  </a:cubicBezTo>
                  <a:cubicBezTo>
                    <a:pt x="9528" y="63901"/>
                    <a:pt x="10471" y="63738"/>
                    <a:pt x="11349" y="63446"/>
                  </a:cubicBezTo>
                  <a:cubicBezTo>
                    <a:pt x="13037" y="62876"/>
                    <a:pt x="14625" y="62598"/>
                    <a:pt x="16090" y="62598"/>
                  </a:cubicBezTo>
                  <a:cubicBezTo>
                    <a:pt x="18971" y="62598"/>
                    <a:pt x="21375" y="63674"/>
                    <a:pt x="23121" y="65722"/>
                  </a:cubicBezTo>
                  <a:cubicBezTo>
                    <a:pt x="25365" y="68291"/>
                    <a:pt x="25365" y="72031"/>
                    <a:pt x="23154" y="74632"/>
                  </a:cubicBezTo>
                  <a:cubicBezTo>
                    <a:pt x="21372" y="76675"/>
                    <a:pt x="18952" y="77759"/>
                    <a:pt x="16057" y="77759"/>
                  </a:cubicBezTo>
                  <a:cubicBezTo>
                    <a:pt x="14620" y="77759"/>
                    <a:pt x="13065" y="77492"/>
                    <a:pt x="11414" y="76941"/>
                  </a:cubicBezTo>
                  <a:cubicBezTo>
                    <a:pt x="10536" y="76616"/>
                    <a:pt x="9561" y="76453"/>
                    <a:pt x="8585" y="76453"/>
                  </a:cubicBezTo>
                  <a:cubicBezTo>
                    <a:pt x="7122" y="76453"/>
                    <a:pt x="5658" y="76844"/>
                    <a:pt x="4293" y="77624"/>
                  </a:cubicBezTo>
                  <a:cubicBezTo>
                    <a:pt x="3024" y="78339"/>
                    <a:pt x="1919" y="79413"/>
                    <a:pt x="1138" y="80746"/>
                  </a:cubicBezTo>
                  <a:cubicBezTo>
                    <a:pt x="423" y="82014"/>
                    <a:pt x="0" y="83478"/>
                    <a:pt x="0" y="85038"/>
                  </a:cubicBezTo>
                  <a:cubicBezTo>
                    <a:pt x="0" y="86502"/>
                    <a:pt x="358" y="87998"/>
                    <a:pt x="1138" y="89331"/>
                  </a:cubicBezTo>
                  <a:cubicBezTo>
                    <a:pt x="1886" y="90599"/>
                    <a:pt x="2927" y="91705"/>
                    <a:pt x="4293" y="92485"/>
                  </a:cubicBezTo>
                  <a:cubicBezTo>
                    <a:pt x="5561" y="93201"/>
                    <a:pt x="7024" y="93624"/>
                    <a:pt x="8585" y="93624"/>
                  </a:cubicBezTo>
                  <a:cubicBezTo>
                    <a:pt x="10049" y="93624"/>
                    <a:pt x="11512" y="93266"/>
                    <a:pt x="12878" y="92485"/>
                  </a:cubicBezTo>
                  <a:cubicBezTo>
                    <a:pt x="14146" y="91770"/>
                    <a:pt x="15252" y="90697"/>
                    <a:pt x="16032" y="89331"/>
                  </a:cubicBezTo>
                  <a:cubicBezTo>
                    <a:pt x="16487" y="88551"/>
                    <a:pt x="16813" y="87640"/>
                    <a:pt x="17008" y="86697"/>
                  </a:cubicBezTo>
                  <a:cubicBezTo>
                    <a:pt x="18217" y="80726"/>
                    <a:pt x="21828" y="77468"/>
                    <a:pt x="26871" y="77468"/>
                  </a:cubicBezTo>
                  <a:cubicBezTo>
                    <a:pt x="28337" y="77468"/>
                    <a:pt x="29925" y="77743"/>
                    <a:pt x="31609" y="78307"/>
                  </a:cubicBezTo>
                  <a:cubicBezTo>
                    <a:pt x="32455" y="78600"/>
                    <a:pt x="33398" y="78762"/>
                    <a:pt x="34341" y="78762"/>
                  </a:cubicBezTo>
                  <a:cubicBezTo>
                    <a:pt x="35804" y="78762"/>
                    <a:pt x="37267" y="78372"/>
                    <a:pt x="38633" y="77592"/>
                  </a:cubicBezTo>
                  <a:cubicBezTo>
                    <a:pt x="39902" y="76876"/>
                    <a:pt x="41007" y="75835"/>
                    <a:pt x="41788" y="74470"/>
                  </a:cubicBezTo>
                  <a:cubicBezTo>
                    <a:pt x="42503" y="73201"/>
                    <a:pt x="42926" y="71738"/>
                    <a:pt x="42926" y="70177"/>
                  </a:cubicBezTo>
                  <a:cubicBezTo>
                    <a:pt x="42926" y="68714"/>
                    <a:pt x="42568" y="67250"/>
                    <a:pt x="41788" y="65885"/>
                  </a:cubicBezTo>
                  <a:cubicBezTo>
                    <a:pt x="41040" y="64616"/>
                    <a:pt x="39999" y="63511"/>
                    <a:pt x="38633" y="62730"/>
                  </a:cubicBezTo>
                  <a:cubicBezTo>
                    <a:pt x="37365" y="62015"/>
                    <a:pt x="35902" y="61592"/>
                    <a:pt x="34341" y="61592"/>
                  </a:cubicBezTo>
                  <a:cubicBezTo>
                    <a:pt x="33430" y="61592"/>
                    <a:pt x="32487" y="61722"/>
                    <a:pt x="31577" y="62047"/>
                  </a:cubicBezTo>
                  <a:cubicBezTo>
                    <a:pt x="29899" y="62611"/>
                    <a:pt x="28320" y="62886"/>
                    <a:pt x="26860" y="62886"/>
                  </a:cubicBezTo>
                  <a:cubicBezTo>
                    <a:pt x="21839" y="62886"/>
                    <a:pt x="18242" y="59629"/>
                    <a:pt x="17008" y="53657"/>
                  </a:cubicBezTo>
                  <a:cubicBezTo>
                    <a:pt x="16845" y="52747"/>
                    <a:pt x="16520" y="51869"/>
                    <a:pt x="16032" y="51023"/>
                  </a:cubicBezTo>
                  <a:cubicBezTo>
                    <a:pt x="15284" y="49755"/>
                    <a:pt x="14244" y="48649"/>
                    <a:pt x="12878" y="47869"/>
                  </a:cubicBezTo>
                  <a:cubicBezTo>
                    <a:pt x="11610" y="47153"/>
                    <a:pt x="10146" y="46731"/>
                    <a:pt x="8585" y="4673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17" name="Google Shape;717;p57"/>
            <p:cNvSpPr/>
            <p:nvPr/>
          </p:nvSpPr>
          <p:spPr>
            <a:xfrm>
              <a:off x="473006" y="347013"/>
              <a:ext cx="808178" cy="263338"/>
            </a:xfrm>
            <a:custGeom>
              <a:rect b="b" l="l" r="r" t="t"/>
              <a:pathLst>
                <a:path extrusionOk="0" h="80042" w="251573">
                  <a:moveTo>
                    <a:pt x="85007" y="16531"/>
                  </a:moveTo>
                  <a:cubicBezTo>
                    <a:pt x="93430" y="16531"/>
                    <a:pt x="100291" y="21052"/>
                    <a:pt x="102275" y="29507"/>
                  </a:cubicBezTo>
                  <a:lnTo>
                    <a:pt x="67837" y="29507"/>
                  </a:lnTo>
                  <a:cubicBezTo>
                    <a:pt x="69853" y="21182"/>
                    <a:pt x="76584" y="16531"/>
                    <a:pt x="85007" y="16531"/>
                  </a:cubicBezTo>
                  <a:close/>
                  <a:moveTo>
                    <a:pt x="213850" y="9800"/>
                  </a:moveTo>
                  <a:cubicBezTo>
                    <a:pt x="214273" y="9800"/>
                    <a:pt x="214598" y="9800"/>
                    <a:pt x="214793" y="9897"/>
                  </a:cubicBezTo>
                  <a:cubicBezTo>
                    <a:pt x="215346" y="9995"/>
                    <a:pt x="216581" y="10645"/>
                    <a:pt x="216581" y="12336"/>
                  </a:cubicBezTo>
                  <a:lnTo>
                    <a:pt x="216581" y="44661"/>
                  </a:lnTo>
                  <a:lnTo>
                    <a:pt x="191509" y="44661"/>
                  </a:lnTo>
                  <a:cubicBezTo>
                    <a:pt x="190143" y="44661"/>
                    <a:pt x="189005" y="43490"/>
                    <a:pt x="189005" y="42124"/>
                  </a:cubicBezTo>
                  <a:cubicBezTo>
                    <a:pt x="189005" y="41604"/>
                    <a:pt x="189102" y="41084"/>
                    <a:pt x="189428" y="40661"/>
                  </a:cubicBezTo>
                  <a:lnTo>
                    <a:pt x="211866" y="10840"/>
                  </a:lnTo>
                  <a:cubicBezTo>
                    <a:pt x="212484" y="9995"/>
                    <a:pt x="213232" y="9800"/>
                    <a:pt x="213850" y="9800"/>
                  </a:cubicBezTo>
                  <a:close/>
                  <a:moveTo>
                    <a:pt x="146339" y="16531"/>
                  </a:moveTo>
                  <a:cubicBezTo>
                    <a:pt x="157071" y="16531"/>
                    <a:pt x="164225" y="24108"/>
                    <a:pt x="164225" y="34742"/>
                  </a:cubicBezTo>
                  <a:cubicBezTo>
                    <a:pt x="164225" y="45409"/>
                    <a:pt x="156973" y="52986"/>
                    <a:pt x="146339" y="52986"/>
                  </a:cubicBezTo>
                  <a:cubicBezTo>
                    <a:pt x="135575" y="52986"/>
                    <a:pt x="128421" y="45409"/>
                    <a:pt x="128421" y="34742"/>
                  </a:cubicBezTo>
                  <a:cubicBezTo>
                    <a:pt x="128421" y="24108"/>
                    <a:pt x="135575" y="16531"/>
                    <a:pt x="146339" y="16531"/>
                  </a:cubicBezTo>
                  <a:close/>
                  <a:moveTo>
                    <a:pt x="25691" y="7263"/>
                  </a:moveTo>
                  <a:cubicBezTo>
                    <a:pt x="10309" y="7263"/>
                    <a:pt x="1" y="16304"/>
                    <a:pt x="1" y="33799"/>
                  </a:cubicBezTo>
                  <a:lnTo>
                    <a:pt x="1" y="45929"/>
                  </a:lnTo>
                  <a:cubicBezTo>
                    <a:pt x="1594" y="45279"/>
                    <a:pt x="3285" y="44953"/>
                    <a:pt x="4944" y="44953"/>
                  </a:cubicBezTo>
                  <a:cubicBezTo>
                    <a:pt x="6732" y="44953"/>
                    <a:pt x="8456" y="45311"/>
                    <a:pt x="10017" y="45994"/>
                  </a:cubicBezTo>
                  <a:lnTo>
                    <a:pt x="10017" y="33702"/>
                  </a:lnTo>
                  <a:cubicBezTo>
                    <a:pt x="10017" y="22320"/>
                    <a:pt x="16228" y="16531"/>
                    <a:pt x="25691" y="16531"/>
                  </a:cubicBezTo>
                  <a:cubicBezTo>
                    <a:pt x="35187" y="16531"/>
                    <a:pt x="41398" y="22320"/>
                    <a:pt x="41398" y="33702"/>
                  </a:cubicBezTo>
                  <a:lnTo>
                    <a:pt x="41398" y="60985"/>
                  </a:lnTo>
                  <a:lnTo>
                    <a:pt x="51414" y="60985"/>
                  </a:lnTo>
                  <a:lnTo>
                    <a:pt x="51414" y="33702"/>
                  </a:lnTo>
                  <a:cubicBezTo>
                    <a:pt x="51512" y="16109"/>
                    <a:pt x="41073" y="7263"/>
                    <a:pt x="25691" y="7263"/>
                  </a:cubicBezTo>
                  <a:close/>
                  <a:moveTo>
                    <a:pt x="84910" y="7166"/>
                  </a:moveTo>
                  <a:cubicBezTo>
                    <a:pt x="68487" y="7166"/>
                    <a:pt x="56878" y="18840"/>
                    <a:pt x="56878" y="34742"/>
                  </a:cubicBezTo>
                  <a:cubicBezTo>
                    <a:pt x="56878" y="50677"/>
                    <a:pt x="68585" y="62351"/>
                    <a:pt x="85007" y="62351"/>
                  </a:cubicBezTo>
                  <a:cubicBezTo>
                    <a:pt x="97137" y="62351"/>
                    <a:pt x="106600" y="56140"/>
                    <a:pt x="110600" y="46352"/>
                  </a:cubicBezTo>
                  <a:lnTo>
                    <a:pt x="99543" y="46352"/>
                  </a:lnTo>
                  <a:cubicBezTo>
                    <a:pt x="96487" y="50872"/>
                    <a:pt x="91771" y="52986"/>
                    <a:pt x="85007" y="52986"/>
                  </a:cubicBezTo>
                  <a:cubicBezTo>
                    <a:pt x="75967" y="52986"/>
                    <a:pt x="69007" y="47815"/>
                    <a:pt x="67544" y="38449"/>
                  </a:cubicBezTo>
                  <a:lnTo>
                    <a:pt x="112714" y="38449"/>
                  </a:lnTo>
                  <a:lnTo>
                    <a:pt x="112714" y="34742"/>
                  </a:lnTo>
                  <a:cubicBezTo>
                    <a:pt x="112714" y="18840"/>
                    <a:pt x="101332" y="7166"/>
                    <a:pt x="84910" y="7166"/>
                  </a:cubicBezTo>
                  <a:close/>
                  <a:moveTo>
                    <a:pt x="146209" y="7166"/>
                  </a:moveTo>
                  <a:cubicBezTo>
                    <a:pt x="129787" y="7166"/>
                    <a:pt x="118210" y="18840"/>
                    <a:pt x="118210" y="34742"/>
                  </a:cubicBezTo>
                  <a:cubicBezTo>
                    <a:pt x="118210" y="50677"/>
                    <a:pt x="129787" y="62351"/>
                    <a:pt x="146209" y="62351"/>
                  </a:cubicBezTo>
                  <a:cubicBezTo>
                    <a:pt x="162664" y="62351"/>
                    <a:pt x="174241" y="50677"/>
                    <a:pt x="174241" y="34742"/>
                  </a:cubicBezTo>
                  <a:cubicBezTo>
                    <a:pt x="174241" y="18840"/>
                    <a:pt x="162664" y="7166"/>
                    <a:pt x="146209" y="7166"/>
                  </a:cubicBezTo>
                  <a:close/>
                  <a:moveTo>
                    <a:pt x="214056" y="0"/>
                  </a:moveTo>
                  <a:cubicBezTo>
                    <a:pt x="210153" y="0"/>
                    <a:pt x="206401" y="1835"/>
                    <a:pt x="203964" y="5150"/>
                  </a:cubicBezTo>
                  <a:lnTo>
                    <a:pt x="181103" y="35165"/>
                  </a:lnTo>
                  <a:cubicBezTo>
                    <a:pt x="178338" y="38872"/>
                    <a:pt x="177818" y="43295"/>
                    <a:pt x="179704" y="47100"/>
                  </a:cubicBezTo>
                  <a:cubicBezTo>
                    <a:pt x="181720" y="51100"/>
                    <a:pt x="186143" y="53604"/>
                    <a:pt x="191216" y="53604"/>
                  </a:cubicBezTo>
                  <a:lnTo>
                    <a:pt x="216581" y="53604"/>
                  </a:lnTo>
                  <a:lnTo>
                    <a:pt x="216581" y="66059"/>
                  </a:lnTo>
                  <a:lnTo>
                    <a:pt x="226598" y="66059"/>
                  </a:lnTo>
                  <a:lnTo>
                    <a:pt x="226598" y="53734"/>
                  </a:lnTo>
                  <a:lnTo>
                    <a:pt x="234175" y="53734"/>
                  </a:lnTo>
                  <a:lnTo>
                    <a:pt x="234175" y="44758"/>
                  </a:lnTo>
                  <a:lnTo>
                    <a:pt x="226598" y="44758"/>
                  </a:lnTo>
                  <a:lnTo>
                    <a:pt x="226598" y="12629"/>
                  </a:lnTo>
                  <a:cubicBezTo>
                    <a:pt x="226598" y="7036"/>
                    <a:pt x="223248" y="2320"/>
                    <a:pt x="217980" y="629"/>
                  </a:cubicBezTo>
                  <a:cubicBezTo>
                    <a:pt x="216684" y="206"/>
                    <a:pt x="215362" y="0"/>
                    <a:pt x="214056" y="0"/>
                  </a:cubicBezTo>
                  <a:close/>
                  <a:moveTo>
                    <a:pt x="241557" y="8954"/>
                  </a:moveTo>
                  <a:lnTo>
                    <a:pt x="241557" y="61083"/>
                  </a:lnTo>
                  <a:cubicBezTo>
                    <a:pt x="241557" y="68563"/>
                    <a:pt x="239150" y="71424"/>
                    <a:pt x="232711" y="71424"/>
                  </a:cubicBezTo>
                  <a:lnTo>
                    <a:pt x="231541" y="71424"/>
                  </a:lnTo>
                  <a:lnTo>
                    <a:pt x="231541" y="80042"/>
                  </a:lnTo>
                  <a:lnTo>
                    <a:pt x="233654" y="80042"/>
                  </a:lnTo>
                  <a:cubicBezTo>
                    <a:pt x="246500" y="80042"/>
                    <a:pt x="251573" y="73408"/>
                    <a:pt x="251573" y="60465"/>
                  </a:cubicBezTo>
                  <a:lnTo>
                    <a:pt x="251573" y="895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extLst>
    <p:ext uri="{DCECCB84-F9BA-43D5-87BE-67443E8EF086}">
      <p15:sldGuideLst>
        <p15:guide id="1" orient="horz" pos="576">
          <p15:clr>
            <a:srgbClr val="E46962"/>
          </p15:clr>
        </p15:guide>
        <p15:guide id="2" pos="230">
          <p15:clr>
            <a:srgbClr val="E46962"/>
          </p15:clr>
        </p15:guide>
        <p15:guide id="3" pos="4032">
          <p15:clr>
            <a:srgbClr val="E46962"/>
          </p15:clr>
        </p15:guide>
        <p15:guide id="4" pos="2880">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one col dark deco">
  <p:cSld name="TITLE_AND_BODY_1_2_1">
    <p:bg>
      <p:bgPr>
        <a:solidFill>
          <a:schemeClr val="accent2"/>
        </a:solidFill>
      </p:bgPr>
    </p:bg>
    <p:spTree>
      <p:nvGrpSpPr>
        <p:cNvPr id="718" name="Shape 718"/>
        <p:cNvGrpSpPr/>
        <p:nvPr/>
      </p:nvGrpSpPr>
      <p:grpSpPr>
        <a:xfrm>
          <a:off x="0" y="0"/>
          <a:ext cx="0" cy="0"/>
          <a:chOff x="0" y="0"/>
          <a:chExt cx="0" cy="0"/>
        </a:xfrm>
      </p:grpSpPr>
      <p:sp>
        <p:nvSpPr>
          <p:cNvPr id="719" name="Google Shape;719;p58"/>
          <p:cNvSpPr/>
          <p:nvPr/>
        </p:nvSpPr>
        <p:spPr>
          <a:xfrm rot="1793545">
            <a:off x="4426826" y="-1288239"/>
            <a:ext cx="7544827" cy="2750782"/>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58"/>
          <p:cNvSpPr/>
          <p:nvPr/>
        </p:nvSpPr>
        <p:spPr>
          <a:xfrm>
            <a:off x="8367100" y="-47700"/>
            <a:ext cx="1116000" cy="2697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58"/>
          <p:cNvSpPr/>
          <p:nvPr/>
        </p:nvSpPr>
        <p:spPr>
          <a:xfrm rot="1793710">
            <a:off x="-4105352" y="3244234"/>
            <a:ext cx="7544837" cy="2750778"/>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58"/>
          <p:cNvSpPr txBox="1"/>
          <p:nvPr>
            <p:ph type="title"/>
          </p:nvPr>
        </p:nvSpPr>
        <p:spPr>
          <a:xfrm>
            <a:off x="365750" y="274325"/>
            <a:ext cx="8412600" cy="548700"/>
          </a:xfrm>
          <a:prstGeom prst="rect">
            <a:avLst/>
          </a:prstGeom>
          <a:noFill/>
          <a:ln>
            <a:noFill/>
          </a:ln>
        </p:spPr>
        <p:txBody>
          <a:bodyPr anchorCtr="0" anchor="t" bIns="0" lIns="0" spcFirstLastPara="1" rIns="0" wrap="square" tIns="0">
            <a:noAutofit/>
          </a:bodyPr>
          <a:lstStyle>
            <a:lvl1pPr lvl="0" algn="l">
              <a:lnSpc>
                <a:spcPct val="100000"/>
              </a:lnSpc>
              <a:spcBef>
                <a:spcPts val="0"/>
              </a:spcBef>
              <a:spcAft>
                <a:spcPts val="0"/>
              </a:spcAft>
              <a:buClr>
                <a:srgbClr val="FFFFFF"/>
              </a:buClr>
              <a:buSzPts val="2800"/>
              <a:buFont typeface="Public Sans SemiBold"/>
              <a:buNone/>
              <a:defRPr b="0">
                <a:solidFill>
                  <a:srgbClr val="FFFFFF"/>
                </a:solidFill>
                <a:latin typeface="Public Sans SemiBold"/>
                <a:ea typeface="Public Sans SemiBold"/>
                <a:cs typeface="Public Sans SemiBold"/>
                <a:sym typeface="Public Sans SemiBold"/>
              </a:defRPr>
            </a:lvl1pPr>
            <a:lvl2pPr lvl="1" algn="l">
              <a:lnSpc>
                <a:spcPct val="100000"/>
              </a:lnSpc>
              <a:spcBef>
                <a:spcPts val="0"/>
              </a:spcBef>
              <a:spcAft>
                <a:spcPts val="0"/>
              </a:spcAft>
              <a:buClr>
                <a:srgbClr val="FFFFFF"/>
              </a:buClr>
              <a:buSzPts val="2800"/>
              <a:buNone/>
              <a:defRPr>
                <a:solidFill>
                  <a:srgbClr val="FFFFFF"/>
                </a:solidFill>
              </a:defRPr>
            </a:lvl2pPr>
            <a:lvl3pPr lvl="2" algn="l">
              <a:lnSpc>
                <a:spcPct val="100000"/>
              </a:lnSpc>
              <a:spcBef>
                <a:spcPts val="0"/>
              </a:spcBef>
              <a:spcAft>
                <a:spcPts val="0"/>
              </a:spcAft>
              <a:buClr>
                <a:srgbClr val="FFFFFF"/>
              </a:buClr>
              <a:buSzPts val="2800"/>
              <a:buNone/>
              <a:defRPr>
                <a:solidFill>
                  <a:srgbClr val="FFFFFF"/>
                </a:solidFill>
              </a:defRPr>
            </a:lvl3pPr>
            <a:lvl4pPr lvl="3" algn="l">
              <a:lnSpc>
                <a:spcPct val="100000"/>
              </a:lnSpc>
              <a:spcBef>
                <a:spcPts val="0"/>
              </a:spcBef>
              <a:spcAft>
                <a:spcPts val="0"/>
              </a:spcAft>
              <a:buClr>
                <a:srgbClr val="FFFFFF"/>
              </a:buClr>
              <a:buSzPts val="2800"/>
              <a:buNone/>
              <a:defRPr>
                <a:solidFill>
                  <a:srgbClr val="FFFFFF"/>
                </a:solidFill>
              </a:defRPr>
            </a:lvl4pPr>
            <a:lvl5pPr lvl="4" algn="l">
              <a:lnSpc>
                <a:spcPct val="100000"/>
              </a:lnSpc>
              <a:spcBef>
                <a:spcPts val="0"/>
              </a:spcBef>
              <a:spcAft>
                <a:spcPts val="0"/>
              </a:spcAft>
              <a:buClr>
                <a:srgbClr val="FFFFFF"/>
              </a:buClr>
              <a:buSzPts val="2800"/>
              <a:buNone/>
              <a:defRPr>
                <a:solidFill>
                  <a:srgbClr val="FFFFFF"/>
                </a:solidFill>
              </a:defRPr>
            </a:lvl5pPr>
            <a:lvl6pPr lvl="5" algn="l">
              <a:lnSpc>
                <a:spcPct val="100000"/>
              </a:lnSpc>
              <a:spcBef>
                <a:spcPts val="0"/>
              </a:spcBef>
              <a:spcAft>
                <a:spcPts val="0"/>
              </a:spcAft>
              <a:buClr>
                <a:srgbClr val="FFFFFF"/>
              </a:buClr>
              <a:buSzPts val="2800"/>
              <a:buNone/>
              <a:defRPr>
                <a:solidFill>
                  <a:srgbClr val="FFFFFF"/>
                </a:solidFill>
              </a:defRPr>
            </a:lvl6pPr>
            <a:lvl7pPr lvl="6" algn="l">
              <a:lnSpc>
                <a:spcPct val="100000"/>
              </a:lnSpc>
              <a:spcBef>
                <a:spcPts val="0"/>
              </a:spcBef>
              <a:spcAft>
                <a:spcPts val="0"/>
              </a:spcAft>
              <a:buClr>
                <a:srgbClr val="FFFFFF"/>
              </a:buClr>
              <a:buSzPts val="2800"/>
              <a:buNone/>
              <a:defRPr>
                <a:solidFill>
                  <a:srgbClr val="FFFFFF"/>
                </a:solidFill>
              </a:defRPr>
            </a:lvl7pPr>
            <a:lvl8pPr lvl="7" algn="l">
              <a:lnSpc>
                <a:spcPct val="100000"/>
              </a:lnSpc>
              <a:spcBef>
                <a:spcPts val="0"/>
              </a:spcBef>
              <a:spcAft>
                <a:spcPts val="0"/>
              </a:spcAft>
              <a:buClr>
                <a:srgbClr val="FFFFFF"/>
              </a:buClr>
              <a:buSzPts val="2800"/>
              <a:buNone/>
              <a:defRPr>
                <a:solidFill>
                  <a:srgbClr val="FFFFFF"/>
                </a:solidFill>
              </a:defRPr>
            </a:lvl8pPr>
            <a:lvl9pPr lvl="8" algn="l">
              <a:lnSpc>
                <a:spcPct val="100000"/>
              </a:lnSpc>
              <a:spcBef>
                <a:spcPts val="0"/>
              </a:spcBef>
              <a:spcAft>
                <a:spcPts val="0"/>
              </a:spcAft>
              <a:buClr>
                <a:srgbClr val="FFFFFF"/>
              </a:buClr>
              <a:buSzPts val="2800"/>
              <a:buNone/>
              <a:defRPr>
                <a:solidFill>
                  <a:srgbClr val="FFFFFF"/>
                </a:solidFill>
              </a:defRPr>
            </a:lvl9pPr>
          </a:lstStyle>
          <a:p/>
        </p:txBody>
      </p:sp>
      <p:sp>
        <p:nvSpPr>
          <p:cNvPr id="723" name="Google Shape;723;p58"/>
          <p:cNvSpPr txBox="1"/>
          <p:nvPr>
            <p:ph idx="1" type="body"/>
          </p:nvPr>
        </p:nvSpPr>
        <p:spPr>
          <a:xfrm>
            <a:off x="365750" y="1188725"/>
            <a:ext cx="8046600" cy="3430800"/>
          </a:xfrm>
          <a:prstGeom prst="rect">
            <a:avLst/>
          </a:prstGeom>
          <a:noFill/>
          <a:ln>
            <a:noFill/>
          </a:ln>
        </p:spPr>
        <p:txBody>
          <a:bodyPr anchorCtr="0" anchor="t" bIns="0" lIns="0" spcFirstLastPara="1" rIns="0" wrap="square" tIns="0">
            <a:noAutofit/>
          </a:bodyPr>
          <a:lstStyle>
            <a:lvl1pPr indent="-330200" lvl="0" marL="457200" algn="l">
              <a:lnSpc>
                <a:spcPct val="115000"/>
              </a:lnSpc>
              <a:spcBef>
                <a:spcPts val="0"/>
              </a:spcBef>
              <a:spcAft>
                <a:spcPts val="0"/>
              </a:spcAft>
              <a:buClr>
                <a:srgbClr val="FFFFFF"/>
              </a:buClr>
              <a:buSzPts val="1600"/>
              <a:buChar char="●"/>
              <a:defRPr>
                <a:solidFill>
                  <a:srgbClr val="FFFFFF"/>
                </a:solidFill>
              </a:defRPr>
            </a:lvl1pPr>
            <a:lvl2pPr indent="-330200" lvl="1" marL="914400" algn="l">
              <a:lnSpc>
                <a:spcPct val="115000"/>
              </a:lnSpc>
              <a:spcBef>
                <a:spcPts val="0"/>
              </a:spcBef>
              <a:spcAft>
                <a:spcPts val="0"/>
              </a:spcAft>
              <a:buClr>
                <a:srgbClr val="FFFFFF"/>
              </a:buClr>
              <a:buSzPts val="1600"/>
              <a:buChar char="﹣"/>
              <a:defRPr>
                <a:solidFill>
                  <a:srgbClr val="FFFFFF"/>
                </a:solidFill>
              </a:defRPr>
            </a:lvl2pPr>
            <a:lvl3pPr indent="-330200" lvl="2" marL="1371600" algn="l">
              <a:lnSpc>
                <a:spcPct val="115000"/>
              </a:lnSpc>
              <a:spcBef>
                <a:spcPts val="0"/>
              </a:spcBef>
              <a:spcAft>
                <a:spcPts val="0"/>
              </a:spcAft>
              <a:buClr>
                <a:srgbClr val="FFFFFF"/>
              </a:buClr>
              <a:buSzPts val="1600"/>
              <a:buChar char="﹣"/>
              <a:defRPr>
                <a:solidFill>
                  <a:srgbClr val="FFFFFF"/>
                </a:solidFill>
              </a:defRPr>
            </a:lvl3pPr>
            <a:lvl4pPr indent="-330200" lvl="3" marL="1828800" algn="l">
              <a:lnSpc>
                <a:spcPct val="115000"/>
              </a:lnSpc>
              <a:spcBef>
                <a:spcPts val="0"/>
              </a:spcBef>
              <a:spcAft>
                <a:spcPts val="0"/>
              </a:spcAft>
              <a:buClr>
                <a:srgbClr val="FFFFFF"/>
              </a:buClr>
              <a:buSzPts val="1600"/>
              <a:buChar char="﹣"/>
              <a:defRPr>
                <a:solidFill>
                  <a:srgbClr val="FFFFFF"/>
                </a:solidFill>
              </a:defRPr>
            </a:lvl4pPr>
            <a:lvl5pPr indent="-330200" lvl="4" marL="2286000" algn="l">
              <a:lnSpc>
                <a:spcPct val="115000"/>
              </a:lnSpc>
              <a:spcBef>
                <a:spcPts val="0"/>
              </a:spcBef>
              <a:spcAft>
                <a:spcPts val="0"/>
              </a:spcAft>
              <a:buClr>
                <a:srgbClr val="FFFFFF"/>
              </a:buClr>
              <a:buSzPts val="1600"/>
              <a:buChar char="﹣"/>
              <a:defRPr>
                <a:solidFill>
                  <a:srgbClr val="FFFFFF"/>
                </a:solidFill>
              </a:defRPr>
            </a:lvl5pPr>
            <a:lvl6pPr indent="-330200" lvl="5" marL="2743200" algn="l">
              <a:lnSpc>
                <a:spcPct val="115000"/>
              </a:lnSpc>
              <a:spcBef>
                <a:spcPts val="0"/>
              </a:spcBef>
              <a:spcAft>
                <a:spcPts val="0"/>
              </a:spcAft>
              <a:buClr>
                <a:srgbClr val="FFFFFF"/>
              </a:buClr>
              <a:buSzPts val="1600"/>
              <a:buChar char="﹣"/>
              <a:defRPr>
                <a:solidFill>
                  <a:srgbClr val="FFFFFF"/>
                </a:solidFill>
              </a:defRPr>
            </a:lvl6pPr>
            <a:lvl7pPr indent="-330200" lvl="6" marL="3200400" algn="l">
              <a:lnSpc>
                <a:spcPct val="115000"/>
              </a:lnSpc>
              <a:spcBef>
                <a:spcPts val="0"/>
              </a:spcBef>
              <a:spcAft>
                <a:spcPts val="0"/>
              </a:spcAft>
              <a:buClr>
                <a:srgbClr val="FFFFFF"/>
              </a:buClr>
              <a:buSzPts val="1600"/>
              <a:buChar char="﹣"/>
              <a:defRPr>
                <a:solidFill>
                  <a:srgbClr val="FFFFFF"/>
                </a:solidFill>
              </a:defRPr>
            </a:lvl7pPr>
            <a:lvl8pPr indent="-330200" lvl="7" marL="3657600" algn="l">
              <a:lnSpc>
                <a:spcPct val="115000"/>
              </a:lnSpc>
              <a:spcBef>
                <a:spcPts val="0"/>
              </a:spcBef>
              <a:spcAft>
                <a:spcPts val="0"/>
              </a:spcAft>
              <a:buClr>
                <a:srgbClr val="FFFFFF"/>
              </a:buClr>
              <a:buSzPts val="1600"/>
              <a:buChar char="﹣"/>
              <a:defRPr>
                <a:solidFill>
                  <a:srgbClr val="FFFFFF"/>
                </a:solidFill>
              </a:defRPr>
            </a:lvl8pPr>
            <a:lvl9pPr indent="-330200" lvl="8" marL="4114800" algn="l">
              <a:lnSpc>
                <a:spcPct val="115000"/>
              </a:lnSpc>
              <a:spcBef>
                <a:spcPts val="0"/>
              </a:spcBef>
              <a:spcAft>
                <a:spcPts val="0"/>
              </a:spcAft>
              <a:buClr>
                <a:srgbClr val="FFFFFF"/>
              </a:buClr>
              <a:buSzPts val="1600"/>
              <a:buChar char="﹣"/>
              <a:defRPr>
                <a:solidFill>
                  <a:srgbClr val="FFFFFF"/>
                </a:solidFill>
              </a:defRPr>
            </a:lvl9pPr>
          </a:lstStyle>
          <a:p/>
        </p:txBody>
      </p:sp>
      <p:sp>
        <p:nvSpPr>
          <p:cNvPr id="724" name="Google Shape;724;p58"/>
          <p:cNvSpPr txBox="1"/>
          <p:nvPr>
            <p:ph idx="12" type="sldNum"/>
          </p:nvPr>
        </p:nvSpPr>
        <p:spPr>
          <a:xfrm>
            <a:off x="360650" y="4880150"/>
            <a:ext cx="3667800" cy="2697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9pPr>
          </a:lstStyle>
          <a:p>
            <a:pPr indent="0" lvl="0" marL="0" rtl="0" algn="l">
              <a:spcBef>
                <a:spcPts val="0"/>
              </a:spcBef>
              <a:spcAft>
                <a:spcPts val="0"/>
              </a:spcAft>
              <a:buNone/>
            </a:pPr>
            <a:r>
              <a:rPr lang="en"/>
              <a:t>Neo4j Inc. All rights reserved 2023	</a:t>
            </a:r>
            <a:endParaRPr/>
          </a:p>
        </p:txBody>
      </p:sp>
      <p:sp>
        <p:nvSpPr>
          <p:cNvPr id="725" name="Google Shape;725;p58"/>
          <p:cNvSpPr txBox="1"/>
          <p:nvPr>
            <p:ph idx="2" type="sldNum"/>
          </p:nvPr>
        </p:nvSpPr>
        <p:spPr>
          <a:xfrm>
            <a:off x="0" y="4880150"/>
            <a:ext cx="265200" cy="269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749">
          <p15:clr>
            <a:srgbClr val="E46962"/>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1_3">
    <p:bg>
      <p:bgPr>
        <a:solidFill>
          <a:schemeClr val="accent1"/>
        </a:solidFill>
      </p:bgPr>
    </p:bg>
    <p:spTree>
      <p:nvGrpSpPr>
        <p:cNvPr id="726" name="Shape 726"/>
        <p:cNvGrpSpPr/>
        <p:nvPr/>
      </p:nvGrpSpPr>
      <p:grpSpPr>
        <a:xfrm>
          <a:off x="0" y="0"/>
          <a:ext cx="0" cy="0"/>
          <a:chOff x="0" y="0"/>
          <a:chExt cx="0" cy="0"/>
        </a:xfrm>
      </p:grpSpPr>
      <p:sp>
        <p:nvSpPr>
          <p:cNvPr id="727" name="Google Shape;727;p59"/>
          <p:cNvSpPr txBox="1"/>
          <p:nvPr>
            <p:ph type="title"/>
          </p:nvPr>
        </p:nvSpPr>
        <p:spPr>
          <a:xfrm>
            <a:off x="914400" y="1723924"/>
            <a:ext cx="61722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800"/>
              <a:buNone/>
              <a:defRPr sz="48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728" name="Google Shape;728;p59"/>
          <p:cNvSpPr txBox="1"/>
          <p:nvPr>
            <p:ph idx="1" type="subTitle"/>
          </p:nvPr>
        </p:nvSpPr>
        <p:spPr>
          <a:xfrm>
            <a:off x="914400" y="3380225"/>
            <a:ext cx="3657600" cy="5493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grpSp>
        <p:nvGrpSpPr>
          <p:cNvPr id="729" name="Google Shape;729;p59"/>
          <p:cNvGrpSpPr/>
          <p:nvPr/>
        </p:nvGrpSpPr>
        <p:grpSpPr>
          <a:xfrm>
            <a:off x="914393" y="606369"/>
            <a:ext cx="914107" cy="308023"/>
            <a:chOff x="378568" y="306394"/>
            <a:chExt cx="914107" cy="308023"/>
          </a:xfrm>
        </p:grpSpPr>
        <p:sp>
          <p:nvSpPr>
            <p:cNvPr id="730" name="Google Shape;730;p59"/>
            <p:cNvSpPr/>
            <p:nvPr/>
          </p:nvSpPr>
          <p:spPr>
            <a:xfrm>
              <a:off x="378568" y="306394"/>
              <a:ext cx="914107" cy="308023"/>
            </a:xfrm>
            <a:custGeom>
              <a:rect b="b" l="l" r="r" t="t"/>
              <a:pathLst>
                <a:path extrusionOk="0" h="93624" w="284547">
                  <a:moveTo>
                    <a:pt x="275962" y="0"/>
                  </a:moveTo>
                  <a:cubicBezTo>
                    <a:pt x="274498" y="0"/>
                    <a:pt x="273035" y="390"/>
                    <a:pt x="271669" y="1171"/>
                  </a:cubicBezTo>
                  <a:cubicBezTo>
                    <a:pt x="270401" y="1886"/>
                    <a:pt x="269295" y="2959"/>
                    <a:pt x="268515" y="4293"/>
                  </a:cubicBezTo>
                  <a:cubicBezTo>
                    <a:pt x="267799" y="5561"/>
                    <a:pt x="267376" y="7024"/>
                    <a:pt x="267376" y="8585"/>
                  </a:cubicBezTo>
                  <a:cubicBezTo>
                    <a:pt x="267376" y="10049"/>
                    <a:pt x="267734" y="11544"/>
                    <a:pt x="268515" y="12878"/>
                  </a:cubicBezTo>
                  <a:cubicBezTo>
                    <a:pt x="269263" y="14146"/>
                    <a:pt x="270303" y="15252"/>
                    <a:pt x="271669" y="16032"/>
                  </a:cubicBezTo>
                  <a:cubicBezTo>
                    <a:pt x="272937" y="16780"/>
                    <a:pt x="274401" y="17170"/>
                    <a:pt x="275962" y="17170"/>
                  </a:cubicBezTo>
                  <a:cubicBezTo>
                    <a:pt x="277425" y="17170"/>
                    <a:pt x="278888" y="16813"/>
                    <a:pt x="280254" y="16032"/>
                  </a:cubicBezTo>
                  <a:cubicBezTo>
                    <a:pt x="281522" y="15317"/>
                    <a:pt x="282628" y="14244"/>
                    <a:pt x="283409" y="12878"/>
                  </a:cubicBezTo>
                  <a:cubicBezTo>
                    <a:pt x="284124" y="11642"/>
                    <a:pt x="284547" y="10179"/>
                    <a:pt x="284547" y="8585"/>
                  </a:cubicBezTo>
                  <a:cubicBezTo>
                    <a:pt x="284547" y="7154"/>
                    <a:pt x="284189" y="5658"/>
                    <a:pt x="283409" y="4293"/>
                  </a:cubicBezTo>
                  <a:cubicBezTo>
                    <a:pt x="282661" y="3024"/>
                    <a:pt x="281620" y="1951"/>
                    <a:pt x="280254" y="1171"/>
                  </a:cubicBezTo>
                  <a:cubicBezTo>
                    <a:pt x="278986" y="423"/>
                    <a:pt x="277523" y="0"/>
                    <a:pt x="275962" y="0"/>
                  </a:cubicBezTo>
                  <a:close/>
                  <a:moveTo>
                    <a:pt x="8585" y="46731"/>
                  </a:moveTo>
                  <a:cubicBezTo>
                    <a:pt x="7122" y="46731"/>
                    <a:pt x="5658" y="47088"/>
                    <a:pt x="4293" y="47869"/>
                  </a:cubicBezTo>
                  <a:cubicBezTo>
                    <a:pt x="3024" y="48584"/>
                    <a:pt x="1919" y="49657"/>
                    <a:pt x="1138" y="51023"/>
                  </a:cubicBezTo>
                  <a:cubicBezTo>
                    <a:pt x="423" y="52291"/>
                    <a:pt x="0" y="53755"/>
                    <a:pt x="0" y="55316"/>
                  </a:cubicBezTo>
                  <a:cubicBezTo>
                    <a:pt x="0" y="56779"/>
                    <a:pt x="358" y="58242"/>
                    <a:pt x="1138" y="59608"/>
                  </a:cubicBezTo>
                  <a:cubicBezTo>
                    <a:pt x="1886" y="60877"/>
                    <a:pt x="2927" y="61950"/>
                    <a:pt x="4293" y="62730"/>
                  </a:cubicBezTo>
                  <a:cubicBezTo>
                    <a:pt x="5561" y="63478"/>
                    <a:pt x="7024" y="63901"/>
                    <a:pt x="8585" y="63901"/>
                  </a:cubicBezTo>
                  <a:cubicBezTo>
                    <a:pt x="9528" y="63901"/>
                    <a:pt x="10471" y="63738"/>
                    <a:pt x="11349" y="63446"/>
                  </a:cubicBezTo>
                  <a:cubicBezTo>
                    <a:pt x="13037" y="62876"/>
                    <a:pt x="14625" y="62598"/>
                    <a:pt x="16090" y="62598"/>
                  </a:cubicBezTo>
                  <a:cubicBezTo>
                    <a:pt x="18971" y="62598"/>
                    <a:pt x="21375" y="63674"/>
                    <a:pt x="23121" y="65722"/>
                  </a:cubicBezTo>
                  <a:cubicBezTo>
                    <a:pt x="25365" y="68291"/>
                    <a:pt x="25365" y="72031"/>
                    <a:pt x="23154" y="74632"/>
                  </a:cubicBezTo>
                  <a:cubicBezTo>
                    <a:pt x="21372" y="76675"/>
                    <a:pt x="18952" y="77759"/>
                    <a:pt x="16057" y="77759"/>
                  </a:cubicBezTo>
                  <a:cubicBezTo>
                    <a:pt x="14620" y="77759"/>
                    <a:pt x="13065" y="77492"/>
                    <a:pt x="11414" y="76941"/>
                  </a:cubicBezTo>
                  <a:cubicBezTo>
                    <a:pt x="10536" y="76616"/>
                    <a:pt x="9561" y="76453"/>
                    <a:pt x="8585" y="76453"/>
                  </a:cubicBezTo>
                  <a:cubicBezTo>
                    <a:pt x="7122" y="76453"/>
                    <a:pt x="5658" y="76844"/>
                    <a:pt x="4293" y="77624"/>
                  </a:cubicBezTo>
                  <a:cubicBezTo>
                    <a:pt x="3024" y="78339"/>
                    <a:pt x="1919" y="79413"/>
                    <a:pt x="1138" y="80746"/>
                  </a:cubicBezTo>
                  <a:cubicBezTo>
                    <a:pt x="423" y="82014"/>
                    <a:pt x="0" y="83478"/>
                    <a:pt x="0" y="85038"/>
                  </a:cubicBezTo>
                  <a:cubicBezTo>
                    <a:pt x="0" y="86502"/>
                    <a:pt x="358" y="87998"/>
                    <a:pt x="1138" y="89331"/>
                  </a:cubicBezTo>
                  <a:cubicBezTo>
                    <a:pt x="1886" y="90599"/>
                    <a:pt x="2927" y="91705"/>
                    <a:pt x="4293" y="92485"/>
                  </a:cubicBezTo>
                  <a:cubicBezTo>
                    <a:pt x="5561" y="93201"/>
                    <a:pt x="7024" y="93624"/>
                    <a:pt x="8585" y="93624"/>
                  </a:cubicBezTo>
                  <a:cubicBezTo>
                    <a:pt x="10049" y="93624"/>
                    <a:pt x="11512" y="93266"/>
                    <a:pt x="12878" y="92485"/>
                  </a:cubicBezTo>
                  <a:cubicBezTo>
                    <a:pt x="14146" y="91770"/>
                    <a:pt x="15252" y="90697"/>
                    <a:pt x="16032" y="89331"/>
                  </a:cubicBezTo>
                  <a:cubicBezTo>
                    <a:pt x="16487" y="88551"/>
                    <a:pt x="16813" y="87640"/>
                    <a:pt x="17008" y="86697"/>
                  </a:cubicBezTo>
                  <a:cubicBezTo>
                    <a:pt x="18217" y="80726"/>
                    <a:pt x="21828" y="77468"/>
                    <a:pt x="26871" y="77468"/>
                  </a:cubicBezTo>
                  <a:cubicBezTo>
                    <a:pt x="28337" y="77468"/>
                    <a:pt x="29925" y="77743"/>
                    <a:pt x="31609" y="78307"/>
                  </a:cubicBezTo>
                  <a:cubicBezTo>
                    <a:pt x="32455" y="78600"/>
                    <a:pt x="33398" y="78762"/>
                    <a:pt x="34341" y="78762"/>
                  </a:cubicBezTo>
                  <a:cubicBezTo>
                    <a:pt x="35804" y="78762"/>
                    <a:pt x="37267" y="78372"/>
                    <a:pt x="38633" y="77592"/>
                  </a:cubicBezTo>
                  <a:cubicBezTo>
                    <a:pt x="39902" y="76876"/>
                    <a:pt x="41007" y="75835"/>
                    <a:pt x="41788" y="74470"/>
                  </a:cubicBezTo>
                  <a:cubicBezTo>
                    <a:pt x="42503" y="73201"/>
                    <a:pt x="42926" y="71738"/>
                    <a:pt x="42926" y="70177"/>
                  </a:cubicBezTo>
                  <a:cubicBezTo>
                    <a:pt x="42926" y="68714"/>
                    <a:pt x="42568" y="67250"/>
                    <a:pt x="41788" y="65885"/>
                  </a:cubicBezTo>
                  <a:cubicBezTo>
                    <a:pt x="41040" y="64616"/>
                    <a:pt x="39999" y="63511"/>
                    <a:pt x="38633" y="62730"/>
                  </a:cubicBezTo>
                  <a:cubicBezTo>
                    <a:pt x="37365" y="62015"/>
                    <a:pt x="35902" y="61592"/>
                    <a:pt x="34341" y="61592"/>
                  </a:cubicBezTo>
                  <a:cubicBezTo>
                    <a:pt x="33430" y="61592"/>
                    <a:pt x="32487" y="61722"/>
                    <a:pt x="31577" y="62047"/>
                  </a:cubicBezTo>
                  <a:cubicBezTo>
                    <a:pt x="29899" y="62611"/>
                    <a:pt x="28320" y="62886"/>
                    <a:pt x="26860" y="62886"/>
                  </a:cubicBezTo>
                  <a:cubicBezTo>
                    <a:pt x="21839" y="62886"/>
                    <a:pt x="18242" y="59629"/>
                    <a:pt x="17008" y="53657"/>
                  </a:cubicBezTo>
                  <a:cubicBezTo>
                    <a:pt x="16845" y="52747"/>
                    <a:pt x="16520" y="51869"/>
                    <a:pt x="16032" y="51023"/>
                  </a:cubicBezTo>
                  <a:cubicBezTo>
                    <a:pt x="15284" y="49755"/>
                    <a:pt x="14244" y="48649"/>
                    <a:pt x="12878" y="47869"/>
                  </a:cubicBezTo>
                  <a:cubicBezTo>
                    <a:pt x="11610" y="47153"/>
                    <a:pt x="10146" y="46731"/>
                    <a:pt x="8585" y="4673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1" name="Google Shape;731;p59"/>
            <p:cNvSpPr/>
            <p:nvPr/>
          </p:nvSpPr>
          <p:spPr>
            <a:xfrm>
              <a:off x="473006" y="347013"/>
              <a:ext cx="808178" cy="263338"/>
            </a:xfrm>
            <a:custGeom>
              <a:rect b="b" l="l" r="r" t="t"/>
              <a:pathLst>
                <a:path extrusionOk="0" h="80042" w="251573">
                  <a:moveTo>
                    <a:pt x="85007" y="16531"/>
                  </a:moveTo>
                  <a:cubicBezTo>
                    <a:pt x="93430" y="16531"/>
                    <a:pt x="100291" y="21052"/>
                    <a:pt x="102275" y="29507"/>
                  </a:cubicBezTo>
                  <a:lnTo>
                    <a:pt x="67837" y="29507"/>
                  </a:lnTo>
                  <a:cubicBezTo>
                    <a:pt x="69853" y="21182"/>
                    <a:pt x="76584" y="16531"/>
                    <a:pt x="85007" y="16531"/>
                  </a:cubicBezTo>
                  <a:close/>
                  <a:moveTo>
                    <a:pt x="213850" y="9800"/>
                  </a:moveTo>
                  <a:cubicBezTo>
                    <a:pt x="214273" y="9800"/>
                    <a:pt x="214598" y="9800"/>
                    <a:pt x="214793" y="9897"/>
                  </a:cubicBezTo>
                  <a:cubicBezTo>
                    <a:pt x="215346" y="9995"/>
                    <a:pt x="216581" y="10645"/>
                    <a:pt x="216581" y="12336"/>
                  </a:cubicBezTo>
                  <a:lnTo>
                    <a:pt x="216581" y="44661"/>
                  </a:lnTo>
                  <a:lnTo>
                    <a:pt x="191509" y="44661"/>
                  </a:lnTo>
                  <a:cubicBezTo>
                    <a:pt x="190143" y="44661"/>
                    <a:pt x="189005" y="43490"/>
                    <a:pt x="189005" y="42124"/>
                  </a:cubicBezTo>
                  <a:cubicBezTo>
                    <a:pt x="189005" y="41604"/>
                    <a:pt x="189102" y="41084"/>
                    <a:pt x="189428" y="40661"/>
                  </a:cubicBezTo>
                  <a:lnTo>
                    <a:pt x="211866" y="10840"/>
                  </a:lnTo>
                  <a:cubicBezTo>
                    <a:pt x="212484" y="9995"/>
                    <a:pt x="213232" y="9800"/>
                    <a:pt x="213850" y="9800"/>
                  </a:cubicBezTo>
                  <a:close/>
                  <a:moveTo>
                    <a:pt x="146339" y="16531"/>
                  </a:moveTo>
                  <a:cubicBezTo>
                    <a:pt x="157071" y="16531"/>
                    <a:pt x="164225" y="24108"/>
                    <a:pt x="164225" y="34742"/>
                  </a:cubicBezTo>
                  <a:cubicBezTo>
                    <a:pt x="164225" y="45409"/>
                    <a:pt x="156973" y="52986"/>
                    <a:pt x="146339" y="52986"/>
                  </a:cubicBezTo>
                  <a:cubicBezTo>
                    <a:pt x="135575" y="52986"/>
                    <a:pt x="128421" y="45409"/>
                    <a:pt x="128421" y="34742"/>
                  </a:cubicBezTo>
                  <a:cubicBezTo>
                    <a:pt x="128421" y="24108"/>
                    <a:pt x="135575" y="16531"/>
                    <a:pt x="146339" y="16531"/>
                  </a:cubicBezTo>
                  <a:close/>
                  <a:moveTo>
                    <a:pt x="25691" y="7263"/>
                  </a:moveTo>
                  <a:cubicBezTo>
                    <a:pt x="10309" y="7263"/>
                    <a:pt x="1" y="16304"/>
                    <a:pt x="1" y="33799"/>
                  </a:cubicBezTo>
                  <a:lnTo>
                    <a:pt x="1" y="45929"/>
                  </a:lnTo>
                  <a:cubicBezTo>
                    <a:pt x="1594" y="45279"/>
                    <a:pt x="3285" y="44953"/>
                    <a:pt x="4944" y="44953"/>
                  </a:cubicBezTo>
                  <a:cubicBezTo>
                    <a:pt x="6732" y="44953"/>
                    <a:pt x="8456" y="45311"/>
                    <a:pt x="10017" y="45994"/>
                  </a:cubicBezTo>
                  <a:lnTo>
                    <a:pt x="10017" y="33702"/>
                  </a:lnTo>
                  <a:cubicBezTo>
                    <a:pt x="10017" y="22320"/>
                    <a:pt x="16228" y="16531"/>
                    <a:pt x="25691" y="16531"/>
                  </a:cubicBezTo>
                  <a:cubicBezTo>
                    <a:pt x="35187" y="16531"/>
                    <a:pt x="41398" y="22320"/>
                    <a:pt x="41398" y="33702"/>
                  </a:cubicBezTo>
                  <a:lnTo>
                    <a:pt x="41398" y="60985"/>
                  </a:lnTo>
                  <a:lnTo>
                    <a:pt x="51414" y="60985"/>
                  </a:lnTo>
                  <a:lnTo>
                    <a:pt x="51414" y="33702"/>
                  </a:lnTo>
                  <a:cubicBezTo>
                    <a:pt x="51512" y="16109"/>
                    <a:pt x="41073" y="7263"/>
                    <a:pt x="25691" y="7263"/>
                  </a:cubicBezTo>
                  <a:close/>
                  <a:moveTo>
                    <a:pt x="84910" y="7166"/>
                  </a:moveTo>
                  <a:cubicBezTo>
                    <a:pt x="68487" y="7166"/>
                    <a:pt x="56878" y="18840"/>
                    <a:pt x="56878" y="34742"/>
                  </a:cubicBezTo>
                  <a:cubicBezTo>
                    <a:pt x="56878" y="50677"/>
                    <a:pt x="68585" y="62351"/>
                    <a:pt x="85007" y="62351"/>
                  </a:cubicBezTo>
                  <a:cubicBezTo>
                    <a:pt x="97137" y="62351"/>
                    <a:pt x="106600" y="56140"/>
                    <a:pt x="110600" y="46352"/>
                  </a:cubicBezTo>
                  <a:lnTo>
                    <a:pt x="99543" y="46352"/>
                  </a:lnTo>
                  <a:cubicBezTo>
                    <a:pt x="96487" y="50872"/>
                    <a:pt x="91771" y="52986"/>
                    <a:pt x="85007" y="52986"/>
                  </a:cubicBezTo>
                  <a:cubicBezTo>
                    <a:pt x="75967" y="52986"/>
                    <a:pt x="69007" y="47815"/>
                    <a:pt x="67544" y="38449"/>
                  </a:cubicBezTo>
                  <a:lnTo>
                    <a:pt x="112714" y="38449"/>
                  </a:lnTo>
                  <a:lnTo>
                    <a:pt x="112714" y="34742"/>
                  </a:lnTo>
                  <a:cubicBezTo>
                    <a:pt x="112714" y="18840"/>
                    <a:pt x="101332" y="7166"/>
                    <a:pt x="84910" y="7166"/>
                  </a:cubicBezTo>
                  <a:close/>
                  <a:moveTo>
                    <a:pt x="146209" y="7166"/>
                  </a:moveTo>
                  <a:cubicBezTo>
                    <a:pt x="129787" y="7166"/>
                    <a:pt x="118210" y="18840"/>
                    <a:pt x="118210" y="34742"/>
                  </a:cubicBezTo>
                  <a:cubicBezTo>
                    <a:pt x="118210" y="50677"/>
                    <a:pt x="129787" y="62351"/>
                    <a:pt x="146209" y="62351"/>
                  </a:cubicBezTo>
                  <a:cubicBezTo>
                    <a:pt x="162664" y="62351"/>
                    <a:pt x="174241" y="50677"/>
                    <a:pt x="174241" y="34742"/>
                  </a:cubicBezTo>
                  <a:cubicBezTo>
                    <a:pt x="174241" y="18840"/>
                    <a:pt x="162664" y="7166"/>
                    <a:pt x="146209" y="7166"/>
                  </a:cubicBezTo>
                  <a:close/>
                  <a:moveTo>
                    <a:pt x="214056" y="0"/>
                  </a:moveTo>
                  <a:cubicBezTo>
                    <a:pt x="210153" y="0"/>
                    <a:pt x="206401" y="1835"/>
                    <a:pt x="203964" y="5150"/>
                  </a:cubicBezTo>
                  <a:lnTo>
                    <a:pt x="181103" y="35165"/>
                  </a:lnTo>
                  <a:cubicBezTo>
                    <a:pt x="178338" y="38872"/>
                    <a:pt x="177818" y="43295"/>
                    <a:pt x="179704" y="47100"/>
                  </a:cubicBezTo>
                  <a:cubicBezTo>
                    <a:pt x="181720" y="51100"/>
                    <a:pt x="186143" y="53604"/>
                    <a:pt x="191216" y="53604"/>
                  </a:cubicBezTo>
                  <a:lnTo>
                    <a:pt x="216581" y="53604"/>
                  </a:lnTo>
                  <a:lnTo>
                    <a:pt x="216581" y="66059"/>
                  </a:lnTo>
                  <a:lnTo>
                    <a:pt x="226598" y="66059"/>
                  </a:lnTo>
                  <a:lnTo>
                    <a:pt x="226598" y="53734"/>
                  </a:lnTo>
                  <a:lnTo>
                    <a:pt x="234175" y="53734"/>
                  </a:lnTo>
                  <a:lnTo>
                    <a:pt x="234175" y="44758"/>
                  </a:lnTo>
                  <a:lnTo>
                    <a:pt x="226598" y="44758"/>
                  </a:lnTo>
                  <a:lnTo>
                    <a:pt x="226598" y="12629"/>
                  </a:lnTo>
                  <a:cubicBezTo>
                    <a:pt x="226598" y="7036"/>
                    <a:pt x="223248" y="2320"/>
                    <a:pt x="217980" y="629"/>
                  </a:cubicBezTo>
                  <a:cubicBezTo>
                    <a:pt x="216684" y="206"/>
                    <a:pt x="215362" y="0"/>
                    <a:pt x="214056" y="0"/>
                  </a:cubicBezTo>
                  <a:close/>
                  <a:moveTo>
                    <a:pt x="241557" y="8954"/>
                  </a:moveTo>
                  <a:lnTo>
                    <a:pt x="241557" y="61083"/>
                  </a:lnTo>
                  <a:cubicBezTo>
                    <a:pt x="241557" y="68563"/>
                    <a:pt x="239150" y="71424"/>
                    <a:pt x="232711" y="71424"/>
                  </a:cubicBezTo>
                  <a:lnTo>
                    <a:pt x="231541" y="71424"/>
                  </a:lnTo>
                  <a:lnTo>
                    <a:pt x="231541" y="80042"/>
                  </a:lnTo>
                  <a:lnTo>
                    <a:pt x="233654" y="80042"/>
                  </a:lnTo>
                  <a:cubicBezTo>
                    <a:pt x="246500" y="80042"/>
                    <a:pt x="251573" y="73408"/>
                    <a:pt x="251573" y="60465"/>
                  </a:cubicBezTo>
                  <a:lnTo>
                    <a:pt x="251573" y="895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Tree>
  </p:cSld>
  <p:clrMapOvr>
    <a:masterClrMapping/>
  </p:clrMapOvr>
  <p:extLst>
    <p:ext uri="{DCECCB84-F9BA-43D5-87BE-67443E8EF086}">
      <p15:sldGuideLst>
        <p15:guide id="1" orient="horz" pos="576">
          <p15:clr>
            <a:srgbClr val="E46962"/>
          </p15:clr>
        </p15:guide>
        <p15:guide id="2" pos="230">
          <p15:clr>
            <a:srgbClr val="E46962"/>
          </p15:clr>
        </p15:guide>
        <p15:guide id="3" pos="4032">
          <p15:clr>
            <a:srgbClr val="E46962"/>
          </p15:clr>
        </p15:guide>
        <p15:guide id="4" pos="2880">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headline only">
  <p:cSld name="CUSTOM_4_4">
    <p:bg>
      <p:bgPr>
        <a:solidFill>
          <a:schemeClr val="accent2"/>
        </a:solidFill>
      </p:bgPr>
    </p:bg>
    <p:spTree>
      <p:nvGrpSpPr>
        <p:cNvPr id="732" name="Shape 732"/>
        <p:cNvGrpSpPr/>
        <p:nvPr/>
      </p:nvGrpSpPr>
      <p:grpSpPr>
        <a:xfrm>
          <a:off x="0" y="0"/>
          <a:ext cx="0" cy="0"/>
          <a:chOff x="0" y="0"/>
          <a:chExt cx="0" cy="0"/>
        </a:xfrm>
      </p:grpSpPr>
      <p:sp>
        <p:nvSpPr>
          <p:cNvPr id="733" name="Google Shape;733;p60"/>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p:txBody>
      </p:sp>
      <p:sp>
        <p:nvSpPr>
          <p:cNvPr id="734" name="Google Shape;734;p60"/>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735" name="Google Shape;735;p60"/>
          <p:cNvGrpSpPr/>
          <p:nvPr/>
        </p:nvGrpSpPr>
        <p:grpSpPr>
          <a:xfrm>
            <a:off x="8595658" y="390532"/>
            <a:ext cx="228568" cy="209092"/>
            <a:chOff x="238125" y="2160750"/>
            <a:chExt cx="2022725" cy="1850375"/>
          </a:xfrm>
        </p:grpSpPr>
        <p:sp>
          <p:nvSpPr>
            <p:cNvPr id="736" name="Google Shape;736;p60"/>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737" name="Google Shape;737;p60"/>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 - Agenda 1 Column ">
  <p:cSld name="CUSTOM_4_2_1_1">
    <p:bg>
      <p:bgPr>
        <a:solidFill>
          <a:schemeClr val="accent2"/>
        </a:solidFill>
      </p:bgPr>
    </p:bg>
    <p:spTree>
      <p:nvGrpSpPr>
        <p:cNvPr id="102" name="Shape 102"/>
        <p:cNvGrpSpPr/>
        <p:nvPr/>
      </p:nvGrpSpPr>
      <p:grpSpPr>
        <a:xfrm>
          <a:off x="0" y="0"/>
          <a:ext cx="0" cy="0"/>
          <a:chOff x="0" y="0"/>
          <a:chExt cx="0" cy="0"/>
        </a:xfrm>
      </p:grpSpPr>
      <p:sp>
        <p:nvSpPr>
          <p:cNvPr id="103" name="Google Shape;103;p7"/>
          <p:cNvSpPr txBox="1"/>
          <p:nvPr>
            <p:ph type="title"/>
          </p:nvPr>
        </p:nvSpPr>
        <p:spPr>
          <a:xfrm>
            <a:off x="1078992"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chemeClr val="lt2"/>
              </a:buClr>
              <a:buSzPts val="2800"/>
              <a:buNone/>
              <a:defRPr>
                <a:solidFill>
                  <a:schemeClr val="lt2"/>
                </a:solidFill>
              </a:defRPr>
            </a:lvl2pPr>
            <a:lvl3pPr lvl="2">
              <a:spcBef>
                <a:spcPts val="0"/>
              </a:spcBef>
              <a:spcAft>
                <a:spcPts val="0"/>
              </a:spcAft>
              <a:buClr>
                <a:schemeClr val="lt2"/>
              </a:buClr>
              <a:buSzPts val="2800"/>
              <a:buNone/>
              <a:defRPr>
                <a:solidFill>
                  <a:schemeClr val="lt2"/>
                </a:solidFill>
              </a:defRPr>
            </a:lvl3pPr>
            <a:lvl4pPr lvl="3">
              <a:spcBef>
                <a:spcPts val="0"/>
              </a:spcBef>
              <a:spcAft>
                <a:spcPts val="0"/>
              </a:spcAft>
              <a:buClr>
                <a:schemeClr val="lt2"/>
              </a:buClr>
              <a:buSzPts val="2800"/>
              <a:buNone/>
              <a:defRPr>
                <a:solidFill>
                  <a:schemeClr val="lt2"/>
                </a:solidFill>
              </a:defRPr>
            </a:lvl4pPr>
            <a:lvl5pPr lvl="4">
              <a:spcBef>
                <a:spcPts val="0"/>
              </a:spcBef>
              <a:spcAft>
                <a:spcPts val="0"/>
              </a:spcAft>
              <a:buClr>
                <a:schemeClr val="lt2"/>
              </a:buClr>
              <a:buSzPts val="2800"/>
              <a:buNone/>
              <a:defRPr>
                <a:solidFill>
                  <a:schemeClr val="lt2"/>
                </a:solidFill>
              </a:defRPr>
            </a:lvl5pPr>
            <a:lvl6pPr lvl="5">
              <a:spcBef>
                <a:spcPts val="0"/>
              </a:spcBef>
              <a:spcAft>
                <a:spcPts val="0"/>
              </a:spcAft>
              <a:buClr>
                <a:schemeClr val="lt2"/>
              </a:buClr>
              <a:buSzPts val="2800"/>
              <a:buNone/>
              <a:defRPr>
                <a:solidFill>
                  <a:schemeClr val="lt2"/>
                </a:solidFill>
              </a:defRPr>
            </a:lvl6pPr>
            <a:lvl7pPr lvl="6">
              <a:spcBef>
                <a:spcPts val="0"/>
              </a:spcBef>
              <a:spcAft>
                <a:spcPts val="0"/>
              </a:spcAft>
              <a:buClr>
                <a:schemeClr val="lt2"/>
              </a:buClr>
              <a:buSzPts val="2800"/>
              <a:buNone/>
              <a:defRPr>
                <a:solidFill>
                  <a:schemeClr val="lt2"/>
                </a:solidFill>
              </a:defRPr>
            </a:lvl7pPr>
            <a:lvl8pPr lvl="7">
              <a:spcBef>
                <a:spcPts val="0"/>
              </a:spcBef>
              <a:spcAft>
                <a:spcPts val="0"/>
              </a:spcAft>
              <a:buClr>
                <a:schemeClr val="lt2"/>
              </a:buClr>
              <a:buSzPts val="2800"/>
              <a:buNone/>
              <a:defRPr>
                <a:solidFill>
                  <a:schemeClr val="lt2"/>
                </a:solidFill>
              </a:defRPr>
            </a:lvl8pPr>
            <a:lvl9pPr lvl="8">
              <a:spcBef>
                <a:spcPts val="0"/>
              </a:spcBef>
              <a:spcAft>
                <a:spcPts val="0"/>
              </a:spcAft>
              <a:buClr>
                <a:schemeClr val="lt2"/>
              </a:buClr>
              <a:buSzPts val="2800"/>
              <a:buNone/>
              <a:defRPr>
                <a:solidFill>
                  <a:schemeClr val="lt2"/>
                </a:solidFill>
              </a:defRPr>
            </a:lvl9pPr>
          </a:lstStyle>
          <a:p/>
        </p:txBody>
      </p:sp>
      <p:sp>
        <p:nvSpPr>
          <p:cNvPr id="104" name="Google Shape;104;p7"/>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105" name="Google Shape;105;p7"/>
          <p:cNvGrpSpPr/>
          <p:nvPr/>
        </p:nvGrpSpPr>
        <p:grpSpPr>
          <a:xfrm>
            <a:off x="8595658" y="390532"/>
            <a:ext cx="228568" cy="209092"/>
            <a:chOff x="238125" y="2160750"/>
            <a:chExt cx="2022725" cy="1850375"/>
          </a:xfrm>
        </p:grpSpPr>
        <p:sp>
          <p:nvSpPr>
            <p:cNvPr id="106" name="Google Shape;106;p7"/>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107" name="Google Shape;107;p7"/>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grpSp>
        <p:nvGrpSpPr>
          <p:cNvPr id="108" name="Google Shape;108;p7"/>
          <p:cNvGrpSpPr/>
          <p:nvPr/>
        </p:nvGrpSpPr>
        <p:grpSpPr>
          <a:xfrm>
            <a:off x="-700549" y="-429547"/>
            <a:ext cx="1783349" cy="5717641"/>
            <a:chOff x="-700549" y="-429547"/>
            <a:chExt cx="1783349" cy="5717641"/>
          </a:xfrm>
        </p:grpSpPr>
        <p:sp>
          <p:nvSpPr>
            <p:cNvPr id="109" name="Google Shape;109;p7"/>
            <p:cNvSpPr/>
            <p:nvPr/>
          </p:nvSpPr>
          <p:spPr>
            <a:xfrm rot="5400000">
              <a:off x="-230247" y="2817535"/>
              <a:ext cx="715134" cy="400132"/>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7"/>
            <p:cNvSpPr/>
            <p:nvPr/>
          </p:nvSpPr>
          <p:spPr>
            <a:xfrm rot="5400000">
              <a:off x="203576" y="2068362"/>
              <a:ext cx="576782" cy="642785"/>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7"/>
            <p:cNvSpPr/>
            <p:nvPr/>
          </p:nvSpPr>
          <p:spPr>
            <a:xfrm flipH="1" rot="5400000">
              <a:off x="-472882" y="2401322"/>
              <a:ext cx="715134" cy="400132"/>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7"/>
            <p:cNvSpPr/>
            <p:nvPr/>
          </p:nvSpPr>
          <p:spPr>
            <a:xfrm rot="-5400000">
              <a:off x="392790" y="-237107"/>
              <a:ext cx="438449" cy="400109"/>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7"/>
            <p:cNvSpPr/>
            <p:nvPr/>
          </p:nvSpPr>
          <p:spPr>
            <a:xfrm rot="-1799936">
              <a:off x="-32482" y="-346736"/>
              <a:ext cx="438463" cy="400122"/>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7"/>
            <p:cNvSpPr/>
            <p:nvPr/>
          </p:nvSpPr>
          <p:spPr>
            <a:xfrm rot="1799936">
              <a:off x="-152576" y="74570"/>
              <a:ext cx="438463" cy="400122"/>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7"/>
            <p:cNvSpPr/>
            <p:nvPr/>
          </p:nvSpPr>
          <p:spPr>
            <a:xfrm rot="8999897">
              <a:off x="-41417" y="734235"/>
              <a:ext cx="575711" cy="400134"/>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7"/>
            <p:cNvSpPr/>
            <p:nvPr/>
          </p:nvSpPr>
          <p:spPr>
            <a:xfrm rot="-9000064">
              <a:off x="324154" y="1218816"/>
              <a:ext cx="575695" cy="40012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7"/>
            <p:cNvSpPr/>
            <p:nvPr/>
          </p:nvSpPr>
          <p:spPr>
            <a:xfrm rot="-1799936">
              <a:off x="204132" y="1707618"/>
              <a:ext cx="575695" cy="40012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7"/>
            <p:cNvSpPr/>
            <p:nvPr/>
          </p:nvSpPr>
          <p:spPr>
            <a:xfrm rot="1799936">
              <a:off x="-160512" y="1212567"/>
              <a:ext cx="575695" cy="40012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7"/>
            <p:cNvSpPr/>
            <p:nvPr/>
          </p:nvSpPr>
          <p:spPr>
            <a:xfrm rot="8999897">
              <a:off x="-101650" y="1622636"/>
              <a:ext cx="576784" cy="642788"/>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7"/>
            <p:cNvSpPr/>
            <p:nvPr/>
          </p:nvSpPr>
          <p:spPr>
            <a:xfrm rot="-9000064">
              <a:off x="383978" y="2664955"/>
              <a:ext cx="576768" cy="642770"/>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7"/>
            <p:cNvSpPr/>
            <p:nvPr/>
          </p:nvSpPr>
          <p:spPr>
            <a:xfrm rot="-5400000">
              <a:off x="203601" y="3324189"/>
              <a:ext cx="576749" cy="642749"/>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7"/>
            <p:cNvSpPr/>
            <p:nvPr/>
          </p:nvSpPr>
          <p:spPr>
            <a:xfrm rot="-1799936">
              <a:off x="262507" y="3911506"/>
              <a:ext cx="576768" cy="642770"/>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7"/>
            <p:cNvSpPr/>
            <p:nvPr/>
          </p:nvSpPr>
          <p:spPr>
            <a:xfrm rot="1799936">
              <a:off x="262492" y="4544192"/>
              <a:ext cx="576768" cy="642770"/>
            </a:xfrm>
            <a:custGeom>
              <a:rect b="b" l="l" r="r" t="t"/>
              <a:pathLst>
                <a:path extrusionOk="0" h="14384" w="12907">
                  <a:moveTo>
                    <a:pt x="8001" y="0"/>
                  </a:moveTo>
                  <a:cubicBezTo>
                    <a:pt x="7692" y="0"/>
                    <a:pt x="7394" y="84"/>
                    <a:pt x="7108" y="238"/>
                  </a:cubicBezTo>
                  <a:cubicBezTo>
                    <a:pt x="6954" y="334"/>
                    <a:pt x="6799" y="465"/>
                    <a:pt x="6668" y="619"/>
                  </a:cubicBezTo>
                  <a:cubicBezTo>
                    <a:pt x="6125" y="1234"/>
                    <a:pt x="5516" y="1541"/>
                    <a:pt x="4906" y="1541"/>
                  </a:cubicBezTo>
                  <a:cubicBezTo>
                    <a:pt x="4299" y="1541"/>
                    <a:pt x="3690" y="1237"/>
                    <a:pt x="3144" y="631"/>
                  </a:cubicBezTo>
                  <a:cubicBezTo>
                    <a:pt x="3001" y="477"/>
                    <a:pt x="2858" y="358"/>
                    <a:pt x="2679" y="262"/>
                  </a:cubicBezTo>
                  <a:cubicBezTo>
                    <a:pt x="2405" y="107"/>
                    <a:pt x="2108" y="24"/>
                    <a:pt x="1786" y="24"/>
                  </a:cubicBezTo>
                  <a:cubicBezTo>
                    <a:pt x="1477" y="24"/>
                    <a:pt x="1179" y="96"/>
                    <a:pt x="893" y="262"/>
                  </a:cubicBezTo>
                  <a:cubicBezTo>
                    <a:pt x="619" y="405"/>
                    <a:pt x="405" y="631"/>
                    <a:pt x="238" y="917"/>
                  </a:cubicBezTo>
                  <a:cubicBezTo>
                    <a:pt x="84" y="1179"/>
                    <a:pt x="0" y="1477"/>
                    <a:pt x="0" y="1810"/>
                  </a:cubicBezTo>
                  <a:cubicBezTo>
                    <a:pt x="0" y="2120"/>
                    <a:pt x="72" y="2417"/>
                    <a:pt x="238" y="2703"/>
                  </a:cubicBezTo>
                  <a:cubicBezTo>
                    <a:pt x="381" y="2965"/>
                    <a:pt x="608" y="3191"/>
                    <a:pt x="893" y="3358"/>
                  </a:cubicBezTo>
                  <a:cubicBezTo>
                    <a:pt x="1155" y="3501"/>
                    <a:pt x="1453" y="3596"/>
                    <a:pt x="1786" y="3596"/>
                  </a:cubicBezTo>
                  <a:cubicBezTo>
                    <a:pt x="2096" y="3596"/>
                    <a:pt x="2394" y="3513"/>
                    <a:pt x="2679" y="3358"/>
                  </a:cubicBezTo>
                  <a:cubicBezTo>
                    <a:pt x="2846" y="3251"/>
                    <a:pt x="3001" y="3132"/>
                    <a:pt x="3144" y="2977"/>
                  </a:cubicBezTo>
                  <a:cubicBezTo>
                    <a:pt x="3685" y="2364"/>
                    <a:pt x="4290" y="2057"/>
                    <a:pt x="4895" y="2057"/>
                  </a:cubicBezTo>
                  <a:cubicBezTo>
                    <a:pt x="5501" y="2057"/>
                    <a:pt x="6108" y="2364"/>
                    <a:pt x="6656" y="2977"/>
                  </a:cubicBezTo>
                  <a:cubicBezTo>
                    <a:pt x="6787" y="3132"/>
                    <a:pt x="6930" y="3263"/>
                    <a:pt x="7108" y="3370"/>
                  </a:cubicBezTo>
                  <a:cubicBezTo>
                    <a:pt x="7275" y="3477"/>
                    <a:pt x="7466" y="3536"/>
                    <a:pt x="7668" y="3572"/>
                  </a:cubicBezTo>
                  <a:cubicBezTo>
                    <a:pt x="9275" y="3906"/>
                    <a:pt x="9942" y="5060"/>
                    <a:pt x="9418" y="6608"/>
                  </a:cubicBezTo>
                  <a:cubicBezTo>
                    <a:pt x="9359" y="6787"/>
                    <a:pt x="9311" y="7001"/>
                    <a:pt x="9311" y="7204"/>
                  </a:cubicBezTo>
                  <a:cubicBezTo>
                    <a:pt x="9311" y="7406"/>
                    <a:pt x="9347" y="7596"/>
                    <a:pt x="9406" y="7787"/>
                  </a:cubicBezTo>
                  <a:cubicBezTo>
                    <a:pt x="9930" y="9347"/>
                    <a:pt x="9252" y="10514"/>
                    <a:pt x="7644" y="10835"/>
                  </a:cubicBezTo>
                  <a:cubicBezTo>
                    <a:pt x="7454" y="10871"/>
                    <a:pt x="7275" y="10942"/>
                    <a:pt x="7096" y="11049"/>
                  </a:cubicBezTo>
                  <a:cubicBezTo>
                    <a:pt x="6835" y="11192"/>
                    <a:pt x="6608" y="11418"/>
                    <a:pt x="6442" y="11704"/>
                  </a:cubicBezTo>
                  <a:cubicBezTo>
                    <a:pt x="6299" y="11966"/>
                    <a:pt x="6204" y="12264"/>
                    <a:pt x="6204" y="12597"/>
                  </a:cubicBezTo>
                  <a:cubicBezTo>
                    <a:pt x="6204" y="12907"/>
                    <a:pt x="6275" y="13204"/>
                    <a:pt x="6442" y="13490"/>
                  </a:cubicBezTo>
                  <a:cubicBezTo>
                    <a:pt x="6596" y="13752"/>
                    <a:pt x="6811" y="13978"/>
                    <a:pt x="7096" y="14145"/>
                  </a:cubicBezTo>
                  <a:cubicBezTo>
                    <a:pt x="7370" y="14288"/>
                    <a:pt x="7668" y="14383"/>
                    <a:pt x="7989" y="14383"/>
                  </a:cubicBezTo>
                  <a:cubicBezTo>
                    <a:pt x="8299" y="14383"/>
                    <a:pt x="8597" y="14312"/>
                    <a:pt x="8882" y="14145"/>
                  </a:cubicBezTo>
                  <a:cubicBezTo>
                    <a:pt x="9168" y="13966"/>
                    <a:pt x="9406" y="13740"/>
                    <a:pt x="9573" y="13454"/>
                  </a:cubicBezTo>
                  <a:cubicBezTo>
                    <a:pt x="9716" y="13192"/>
                    <a:pt x="9811" y="12895"/>
                    <a:pt x="9811" y="12561"/>
                  </a:cubicBezTo>
                  <a:cubicBezTo>
                    <a:pt x="9811" y="12371"/>
                    <a:pt x="9775" y="12180"/>
                    <a:pt x="9704" y="11990"/>
                  </a:cubicBezTo>
                  <a:cubicBezTo>
                    <a:pt x="9180" y="10418"/>
                    <a:pt x="9847" y="9263"/>
                    <a:pt x="11454" y="8930"/>
                  </a:cubicBezTo>
                  <a:cubicBezTo>
                    <a:pt x="11657" y="8906"/>
                    <a:pt x="11835" y="8823"/>
                    <a:pt x="12014" y="8728"/>
                  </a:cubicBezTo>
                  <a:cubicBezTo>
                    <a:pt x="12276" y="8573"/>
                    <a:pt x="12502" y="8358"/>
                    <a:pt x="12669" y="8073"/>
                  </a:cubicBezTo>
                  <a:cubicBezTo>
                    <a:pt x="12811" y="7799"/>
                    <a:pt x="12907" y="7501"/>
                    <a:pt x="12907" y="7180"/>
                  </a:cubicBezTo>
                  <a:cubicBezTo>
                    <a:pt x="12907" y="6870"/>
                    <a:pt x="12823" y="6573"/>
                    <a:pt x="12669" y="6287"/>
                  </a:cubicBezTo>
                  <a:cubicBezTo>
                    <a:pt x="12514" y="6013"/>
                    <a:pt x="12288" y="5799"/>
                    <a:pt x="12014" y="5632"/>
                  </a:cubicBezTo>
                  <a:cubicBezTo>
                    <a:pt x="11847" y="5525"/>
                    <a:pt x="11657" y="5465"/>
                    <a:pt x="11454" y="5418"/>
                  </a:cubicBezTo>
                  <a:cubicBezTo>
                    <a:pt x="9847" y="5096"/>
                    <a:pt x="9168" y="3929"/>
                    <a:pt x="9692" y="2370"/>
                  </a:cubicBezTo>
                  <a:cubicBezTo>
                    <a:pt x="9752" y="2191"/>
                    <a:pt x="9787" y="1989"/>
                    <a:pt x="9787" y="1786"/>
                  </a:cubicBezTo>
                  <a:cubicBezTo>
                    <a:pt x="9787" y="1477"/>
                    <a:pt x="9716" y="1179"/>
                    <a:pt x="9549" y="893"/>
                  </a:cubicBezTo>
                  <a:cubicBezTo>
                    <a:pt x="9406" y="631"/>
                    <a:pt x="9180" y="405"/>
                    <a:pt x="8894" y="238"/>
                  </a:cubicBezTo>
                  <a:cubicBezTo>
                    <a:pt x="8632" y="96"/>
                    <a:pt x="8335" y="0"/>
                    <a:pt x="8001"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7"/>
            <p:cNvSpPr/>
            <p:nvPr/>
          </p:nvSpPr>
          <p:spPr>
            <a:xfrm rot="8999897">
              <a:off x="-170840" y="4103279"/>
              <a:ext cx="715137" cy="400134"/>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7"/>
            <p:cNvSpPr/>
            <p:nvPr/>
          </p:nvSpPr>
          <p:spPr>
            <a:xfrm rot="-1800033">
              <a:off x="-538781" y="3758544"/>
              <a:ext cx="715082" cy="400103"/>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7"/>
            <p:cNvSpPr/>
            <p:nvPr/>
          </p:nvSpPr>
          <p:spPr>
            <a:xfrm rot="1800033">
              <a:off x="-648425" y="3192954"/>
              <a:ext cx="715082" cy="400103"/>
            </a:xfrm>
            <a:custGeom>
              <a:rect b="b" l="l" r="r" t="t"/>
              <a:pathLst>
                <a:path extrusionOk="0" h="8954" w="16003">
                  <a:moveTo>
                    <a:pt x="8025" y="1"/>
                  </a:moveTo>
                  <a:cubicBezTo>
                    <a:pt x="7692" y="1"/>
                    <a:pt x="7394" y="84"/>
                    <a:pt x="7132" y="239"/>
                  </a:cubicBezTo>
                  <a:cubicBezTo>
                    <a:pt x="6954" y="346"/>
                    <a:pt x="6799" y="477"/>
                    <a:pt x="6668" y="620"/>
                  </a:cubicBezTo>
                  <a:cubicBezTo>
                    <a:pt x="6126" y="1239"/>
                    <a:pt x="5519" y="1548"/>
                    <a:pt x="4912" y="1548"/>
                  </a:cubicBezTo>
                  <a:cubicBezTo>
                    <a:pt x="4305" y="1548"/>
                    <a:pt x="3697" y="1239"/>
                    <a:pt x="3156" y="620"/>
                  </a:cubicBezTo>
                  <a:cubicBezTo>
                    <a:pt x="3025" y="477"/>
                    <a:pt x="2858" y="358"/>
                    <a:pt x="2691" y="251"/>
                  </a:cubicBezTo>
                  <a:cubicBezTo>
                    <a:pt x="2418" y="84"/>
                    <a:pt x="2120" y="12"/>
                    <a:pt x="1798" y="12"/>
                  </a:cubicBezTo>
                  <a:cubicBezTo>
                    <a:pt x="1477" y="12"/>
                    <a:pt x="1179" y="108"/>
                    <a:pt x="905" y="251"/>
                  </a:cubicBezTo>
                  <a:cubicBezTo>
                    <a:pt x="632" y="417"/>
                    <a:pt x="405" y="643"/>
                    <a:pt x="251" y="905"/>
                  </a:cubicBezTo>
                  <a:cubicBezTo>
                    <a:pt x="96" y="1191"/>
                    <a:pt x="12" y="1489"/>
                    <a:pt x="1" y="1786"/>
                  </a:cubicBezTo>
                  <a:cubicBezTo>
                    <a:pt x="1" y="2108"/>
                    <a:pt x="96" y="2406"/>
                    <a:pt x="239" y="2679"/>
                  </a:cubicBezTo>
                  <a:cubicBezTo>
                    <a:pt x="405" y="2953"/>
                    <a:pt x="632" y="3179"/>
                    <a:pt x="894" y="3334"/>
                  </a:cubicBezTo>
                  <a:cubicBezTo>
                    <a:pt x="1179" y="3489"/>
                    <a:pt x="1477" y="3572"/>
                    <a:pt x="1786" y="3572"/>
                  </a:cubicBezTo>
                  <a:cubicBezTo>
                    <a:pt x="2120" y="3572"/>
                    <a:pt x="2418" y="3477"/>
                    <a:pt x="2679" y="3334"/>
                  </a:cubicBezTo>
                  <a:cubicBezTo>
                    <a:pt x="2858" y="3239"/>
                    <a:pt x="3013" y="3108"/>
                    <a:pt x="3144" y="2953"/>
                  </a:cubicBezTo>
                  <a:cubicBezTo>
                    <a:pt x="3686" y="2340"/>
                    <a:pt x="4293" y="2033"/>
                    <a:pt x="4900" y="2033"/>
                  </a:cubicBezTo>
                  <a:cubicBezTo>
                    <a:pt x="5507" y="2033"/>
                    <a:pt x="6114" y="2340"/>
                    <a:pt x="6656" y="2953"/>
                  </a:cubicBezTo>
                  <a:cubicBezTo>
                    <a:pt x="6775" y="3108"/>
                    <a:pt x="6942" y="3239"/>
                    <a:pt x="7097" y="3334"/>
                  </a:cubicBezTo>
                  <a:cubicBezTo>
                    <a:pt x="7275" y="3430"/>
                    <a:pt x="7454" y="3513"/>
                    <a:pt x="7656" y="3537"/>
                  </a:cubicBezTo>
                  <a:cubicBezTo>
                    <a:pt x="9264" y="3870"/>
                    <a:pt x="9930" y="5025"/>
                    <a:pt x="9406" y="6585"/>
                  </a:cubicBezTo>
                  <a:cubicBezTo>
                    <a:pt x="9347" y="6787"/>
                    <a:pt x="9323" y="6978"/>
                    <a:pt x="9323" y="7168"/>
                  </a:cubicBezTo>
                  <a:cubicBezTo>
                    <a:pt x="9323" y="7501"/>
                    <a:pt x="9406" y="7799"/>
                    <a:pt x="9561" y="8061"/>
                  </a:cubicBezTo>
                  <a:cubicBezTo>
                    <a:pt x="9716" y="8347"/>
                    <a:pt x="9942" y="8573"/>
                    <a:pt x="10216" y="8716"/>
                  </a:cubicBezTo>
                  <a:cubicBezTo>
                    <a:pt x="10490" y="8883"/>
                    <a:pt x="10788" y="8954"/>
                    <a:pt x="11109" y="8954"/>
                  </a:cubicBezTo>
                  <a:cubicBezTo>
                    <a:pt x="11431" y="8954"/>
                    <a:pt x="11728" y="8871"/>
                    <a:pt x="12002" y="8716"/>
                  </a:cubicBezTo>
                  <a:cubicBezTo>
                    <a:pt x="12276" y="8549"/>
                    <a:pt x="12502" y="8335"/>
                    <a:pt x="12657" y="8061"/>
                  </a:cubicBezTo>
                  <a:cubicBezTo>
                    <a:pt x="12812" y="7775"/>
                    <a:pt x="12895" y="7478"/>
                    <a:pt x="12895" y="7168"/>
                  </a:cubicBezTo>
                  <a:cubicBezTo>
                    <a:pt x="12895" y="6966"/>
                    <a:pt x="12859" y="6763"/>
                    <a:pt x="12800" y="6585"/>
                  </a:cubicBezTo>
                  <a:cubicBezTo>
                    <a:pt x="12276" y="5025"/>
                    <a:pt x="12931" y="3870"/>
                    <a:pt x="14562" y="3537"/>
                  </a:cubicBezTo>
                  <a:cubicBezTo>
                    <a:pt x="14752" y="3489"/>
                    <a:pt x="14943" y="3441"/>
                    <a:pt x="15110" y="3334"/>
                  </a:cubicBezTo>
                  <a:cubicBezTo>
                    <a:pt x="15395" y="3168"/>
                    <a:pt x="15610" y="2941"/>
                    <a:pt x="15764" y="2679"/>
                  </a:cubicBezTo>
                  <a:cubicBezTo>
                    <a:pt x="15931" y="2394"/>
                    <a:pt x="16003" y="2096"/>
                    <a:pt x="16003" y="1786"/>
                  </a:cubicBezTo>
                  <a:cubicBezTo>
                    <a:pt x="16003" y="1453"/>
                    <a:pt x="15907" y="1155"/>
                    <a:pt x="15764" y="893"/>
                  </a:cubicBezTo>
                  <a:cubicBezTo>
                    <a:pt x="15598" y="608"/>
                    <a:pt x="15372" y="382"/>
                    <a:pt x="15110" y="239"/>
                  </a:cubicBezTo>
                  <a:cubicBezTo>
                    <a:pt x="14824" y="72"/>
                    <a:pt x="14526" y="1"/>
                    <a:pt x="14217" y="1"/>
                  </a:cubicBezTo>
                  <a:cubicBezTo>
                    <a:pt x="13883" y="1"/>
                    <a:pt x="13586" y="84"/>
                    <a:pt x="13324" y="239"/>
                  </a:cubicBezTo>
                  <a:cubicBezTo>
                    <a:pt x="13038" y="405"/>
                    <a:pt x="12812" y="620"/>
                    <a:pt x="12669" y="893"/>
                  </a:cubicBezTo>
                  <a:cubicBezTo>
                    <a:pt x="12502" y="1167"/>
                    <a:pt x="12431" y="1465"/>
                    <a:pt x="12431" y="1786"/>
                  </a:cubicBezTo>
                  <a:cubicBezTo>
                    <a:pt x="12431" y="1989"/>
                    <a:pt x="12478" y="2203"/>
                    <a:pt x="12538" y="2382"/>
                  </a:cubicBezTo>
                  <a:cubicBezTo>
                    <a:pt x="12895" y="3418"/>
                    <a:pt x="12693" y="4287"/>
                    <a:pt x="12062" y="4834"/>
                  </a:cubicBezTo>
                  <a:cubicBezTo>
                    <a:pt x="11794" y="5067"/>
                    <a:pt x="11460" y="5183"/>
                    <a:pt x="11127" y="5183"/>
                  </a:cubicBezTo>
                  <a:cubicBezTo>
                    <a:pt x="10794" y="5183"/>
                    <a:pt x="10460" y="5067"/>
                    <a:pt x="10192" y="4834"/>
                  </a:cubicBezTo>
                  <a:cubicBezTo>
                    <a:pt x="9561" y="4263"/>
                    <a:pt x="9383" y="3406"/>
                    <a:pt x="9716" y="2358"/>
                  </a:cubicBezTo>
                  <a:cubicBezTo>
                    <a:pt x="9776" y="2167"/>
                    <a:pt x="9811" y="1977"/>
                    <a:pt x="9811" y="1786"/>
                  </a:cubicBezTo>
                  <a:cubicBezTo>
                    <a:pt x="9811" y="1453"/>
                    <a:pt x="9716" y="1155"/>
                    <a:pt x="9573" y="893"/>
                  </a:cubicBezTo>
                  <a:cubicBezTo>
                    <a:pt x="9406" y="608"/>
                    <a:pt x="9180" y="382"/>
                    <a:pt x="8918" y="239"/>
                  </a:cubicBezTo>
                  <a:cubicBezTo>
                    <a:pt x="8633" y="72"/>
                    <a:pt x="8335" y="1"/>
                    <a:pt x="8025"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
            <p:cNvSpPr/>
            <p:nvPr/>
          </p:nvSpPr>
          <p:spPr>
            <a:xfrm rot="8999897">
              <a:off x="-518949" y="453536"/>
              <a:ext cx="576292" cy="400134"/>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7"/>
            <p:cNvSpPr/>
            <p:nvPr/>
          </p:nvSpPr>
          <p:spPr>
            <a:xfrm rot="8999827">
              <a:off x="-281544" y="4491824"/>
              <a:ext cx="575755" cy="400164"/>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7"/>
            <p:cNvSpPr/>
            <p:nvPr/>
          </p:nvSpPr>
          <p:spPr>
            <a:xfrm rot="-5400000">
              <a:off x="78478" y="386084"/>
              <a:ext cx="575677" cy="400109"/>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7"/>
            <p:cNvSpPr/>
            <p:nvPr/>
          </p:nvSpPr>
          <p:spPr>
            <a:xfrm rot="5400000">
              <a:off x="324149" y="235961"/>
              <a:ext cx="575709" cy="400132"/>
            </a:xfrm>
            <a:custGeom>
              <a:rect b="b" l="l" r="r" t="t"/>
              <a:pathLst>
                <a:path extrusionOk="0" h="8954" w="12883">
                  <a:moveTo>
                    <a:pt x="7990" y="0"/>
                  </a:moveTo>
                  <a:cubicBezTo>
                    <a:pt x="7680" y="0"/>
                    <a:pt x="7382" y="72"/>
                    <a:pt x="7097" y="238"/>
                  </a:cubicBezTo>
                  <a:cubicBezTo>
                    <a:pt x="6930" y="322"/>
                    <a:pt x="6787" y="465"/>
                    <a:pt x="6644" y="607"/>
                  </a:cubicBezTo>
                  <a:cubicBezTo>
                    <a:pt x="6101" y="1228"/>
                    <a:pt x="5495" y="1538"/>
                    <a:pt x="4887" y="1538"/>
                  </a:cubicBezTo>
                  <a:cubicBezTo>
                    <a:pt x="4281" y="1538"/>
                    <a:pt x="3672" y="1231"/>
                    <a:pt x="3120" y="619"/>
                  </a:cubicBezTo>
                  <a:cubicBezTo>
                    <a:pt x="2989" y="476"/>
                    <a:pt x="2834" y="357"/>
                    <a:pt x="2656" y="250"/>
                  </a:cubicBezTo>
                  <a:cubicBezTo>
                    <a:pt x="2394" y="107"/>
                    <a:pt x="2096" y="12"/>
                    <a:pt x="1763" y="12"/>
                  </a:cubicBezTo>
                  <a:cubicBezTo>
                    <a:pt x="1453" y="12"/>
                    <a:pt x="1155" y="84"/>
                    <a:pt x="870" y="250"/>
                  </a:cubicBezTo>
                  <a:cubicBezTo>
                    <a:pt x="631" y="369"/>
                    <a:pt x="393" y="596"/>
                    <a:pt x="239" y="881"/>
                  </a:cubicBezTo>
                  <a:cubicBezTo>
                    <a:pt x="84" y="1143"/>
                    <a:pt x="0" y="1441"/>
                    <a:pt x="0" y="1774"/>
                  </a:cubicBezTo>
                  <a:cubicBezTo>
                    <a:pt x="0" y="2084"/>
                    <a:pt x="72" y="2381"/>
                    <a:pt x="239" y="2667"/>
                  </a:cubicBezTo>
                  <a:cubicBezTo>
                    <a:pt x="381" y="2929"/>
                    <a:pt x="608" y="3155"/>
                    <a:pt x="893" y="3310"/>
                  </a:cubicBezTo>
                  <a:cubicBezTo>
                    <a:pt x="1155" y="3465"/>
                    <a:pt x="1453" y="3560"/>
                    <a:pt x="1786" y="3560"/>
                  </a:cubicBezTo>
                  <a:cubicBezTo>
                    <a:pt x="2096" y="3560"/>
                    <a:pt x="2394" y="3477"/>
                    <a:pt x="2679" y="3310"/>
                  </a:cubicBezTo>
                  <a:cubicBezTo>
                    <a:pt x="2834" y="3215"/>
                    <a:pt x="3001" y="3096"/>
                    <a:pt x="3132" y="2941"/>
                  </a:cubicBezTo>
                  <a:cubicBezTo>
                    <a:pt x="3679" y="2322"/>
                    <a:pt x="4287" y="2012"/>
                    <a:pt x="4892" y="2012"/>
                  </a:cubicBezTo>
                  <a:cubicBezTo>
                    <a:pt x="5498" y="2012"/>
                    <a:pt x="6102" y="2322"/>
                    <a:pt x="6644" y="2941"/>
                  </a:cubicBezTo>
                  <a:cubicBezTo>
                    <a:pt x="6787" y="3096"/>
                    <a:pt x="6930" y="3227"/>
                    <a:pt x="7108" y="3334"/>
                  </a:cubicBezTo>
                  <a:cubicBezTo>
                    <a:pt x="7275" y="3441"/>
                    <a:pt x="7466" y="3501"/>
                    <a:pt x="7656" y="3536"/>
                  </a:cubicBezTo>
                  <a:cubicBezTo>
                    <a:pt x="9264" y="3870"/>
                    <a:pt x="9942" y="5025"/>
                    <a:pt x="9418" y="6572"/>
                  </a:cubicBezTo>
                  <a:cubicBezTo>
                    <a:pt x="9359" y="6751"/>
                    <a:pt x="9311" y="6965"/>
                    <a:pt x="9311" y="7168"/>
                  </a:cubicBezTo>
                  <a:cubicBezTo>
                    <a:pt x="9311" y="7477"/>
                    <a:pt x="9383" y="7775"/>
                    <a:pt x="9549" y="8061"/>
                  </a:cubicBezTo>
                  <a:cubicBezTo>
                    <a:pt x="9704" y="8335"/>
                    <a:pt x="9918" y="8549"/>
                    <a:pt x="10204" y="8716"/>
                  </a:cubicBezTo>
                  <a:cubicBezTo>
                    <a:pt x="10478" y="8870"/>
                    <a:pt x="10776" y="8954"/>
                    <a:pt x="11097" y="8954"/>
                  </a:cubicBezTo>
                  <a:cubicBezTo>
                    <a:pt x="11407" y="8954"/>
                    <a:pt x="11704" y="8882"/>
                    <a:pt x="11990" y="8716"/>
                  </a:cubicBezTo>
                  <a:cubicBezTo>
                    <a:pt x="12264" y="8573"/>
                    <a:pt x="12478" y="8347"/>
                    <a:pt x="12645" y="8061"/>
                  </a:cubicBezTo>
                  <a:cubicBezTo>
                    <a:pt x="12800" y="7799"/>
                    <a:pt x="12883" y="7501"/>
                    <a:pt x="12883" y="7168"/>
                  </a:cubicBezTo>
                  <a:cubicBezTo>
                    <a:pt x="12883" y="6858"/>
                    <a:pt x="12812" y="6561"/>
                    <a:pt x="12645" y="6275"/>
                  </a:cubicBezTo>
                  <a:cubicBezTo>
                    <a:pt x="12502" y="6013"/>
                    <a:pt x="12276" y="5787"/>
                    <a:pt x="11990" y="5620"/>
                  </a:cubicBezTo>
                  <a:cubicBezTo>
                    <a:pt x="11823" y="5525"/>
                    <a:pt x="11633" y="5453"/>
                    <a:pt x="11442" y="5418"/>
                  </a:cubicBezTo>
                  <a:cubicBezTo>
                    <a:pt x="9835" y="5084"/>
                    <a:pt x="9144" y="3929"/>
                    <a:pt x="9668" y="2370"/>
                  </a:cubicBezTo>
                  <a:cubicBezTo>
                    <a:pt x="9728" y="2191"/>
                    <a:pt x="9775" y="1977"/>
                    <a:pt x="9775" y="1786"/>
                  </a:cubicBezTo>
                  <a:cubicBezTo>
                    <a:pt x="9775" y="1477"/>
                    <a:pt x="9704" y="1179"/>
                    <a:pt x="9537" y="893"/>
                  </a:cubicBezTo>
                  <a:cubicBezTo>
                    <a:pt x="9383" y="619"/>
                    <a:pt x="9168" y="405"/>
                    <a:pt x="8883" y="238"/>
                  </a:cubicBezTo>
                  <a:cubicBezTo>
                    <a:pt x="8609" y="84"/>
                    <a:pt x="8311" y="0"/>
                    <a:pt x="7990" y="0"/>
                  </a:cubicBezTo>
                  <a:close/>
                </a:path>
              </a:pathLst>
            </a:custGeom>
            <a:solidFill>
              <a:srgbClr val="0140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7"/>
          <p:cNvSpPr txBox="1"/>
          <p:nvPr>
            <p:ph idx="2" type="title"/>
          </p:nvPr>
        </p:nvSpPr>
        <p:spPr>
          <a:xfrm>
            <a:off x="1767388" y="1037772"/>
            <a:ext cx="1600200" cy="10149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4200"/>
              <a:buFont typeface="Public Sans Thin"/>
              <a:buNone/>
              <a:defRPr b="0" sz="4200">
                <a:solidFill>
                  <a:schemeClr val="accent6"/>
                </a:solidFill>
                <a:latin typeface="Public Sans Thin"/>
                <a:ea typeface="Public Sans Thin"/>
                <a:cs typeface="Public Sans Thin"/>
                <a:sym typeface="Public Sans Thin"/>
              </a:defRPr>
            </a:lvl1pPr>
            <a:lvl2pPr lvl="1"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2pPr>
            <a:lvl3pPr lvl="2"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3pPr>
            <a:lvl4pPr lvl="3"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4pPr>
            <a:lvl5pPr lvl="4"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5pPr>
            <a:lvl6pPr lvl="5"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6pPr>
            <a:lvl7pPr lvl="6"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7pPr>
            <a:lvl8pPr lvl="7"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8pPr>
            <a:lvl9pPr lvl="8"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9pPr>
          </a:lstStyle>
          <a:p/>
        </p:txBody>
      </p:sp>
      <p:sp>
        <p:nvSpPr>
          <p:cNvPr id="132" name="Google Shape;132;p7"/>
          <p:cNvSpPr txBox="1"/>
          <p:nvPr>
            <p:ph idx="3" type="title"/>
          </p:nvPr>
        </p:nvSpPr>
        <p:spPr>
          <a:xfrm>
            <a:off x="1767388" y="1920240"/>
            <a:ext cx="1600200" cy="10149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4200"/>
              <a:buFont typeface="Public Sans Thin"/>
              <a:buNone/>
              <a:defRPr b="0" sz="4200">
                <a:solidFill>
                  <a:schemeClr val="accent6"/>
                </a:solidFill>
                <a:latin typeface="Public Sans Thin"/>
                <a:ea typeface="Public Sans Thin"/>
                <a:cs typeface="Public Sans Thin"/>
                <a:sym typeface="Public Sans Thin"/>
              </a:defRPr>
            </a:lvl1pPr>
            <a:lvl2pPr lvl="1"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2pPr>
            <a:lvl3pPr lvl="2"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3pPr>
            <a:lvl4pPr lvl="3"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4pPr>
            <a:lvl5pPr lvl="4"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5pPr>
            <a:lvl6pPr lvl="5"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6pPr>
            <a:lvl7pPr lvl="6"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7pPr>
            <a:lvl8pPr lvl="7"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8pPr>
            <a:lvl9pPr lvl="8"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9pPr>
          </a:lstStyle>
          <a:p/>
        </p:txBody>
      </p:sp>
      <p:sp>
        <p:nvSpPr>
          <p:cNvPr id="133" name="Google Shape;133;p7"/>
          <p:cNvSpPr txBox="1"/>
          <p:nvPr>
            <p:ph idx="4" type="title"/>
          </p:nvPr>
        </p:nvSpPr>
        <p:spPr>
          <a:xfrm>
            <a:off x="1767388" y="2820373"/>
            <a:ext cx="1600200" cy="10149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4200"/>
              <a:buFont typeface="Public Sans Thin"/>
              <a:buNone/>
              <a:defRPr b="0" sz="4200">
                <a:solidFill>
                  <a:schemeClr val="accent6"/>
                </a:solidFill>
                <a:latin typeface="Public Sans Thin"/>
                <a:ea typeface="Public Sans Thin"/>
                <a:cs typeface="Public Sans Thin"/>
                <a:sym typeface="Public Sans Thin"/>
              </a:defRPr>
            </a:lvl1pPr>
            <a:lvl2pPr lvl="1"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2pPr>
            <a:lvl3pPr lvl="2"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3pPr>
            <a:lvl4pPr lvl="3"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4pPr>
            <a:lvl5pPr lvl="4"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5pPr>
            <a:lvl6pPr lvl="5"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6pPr>
            <a:lvl7pPr lvl="6"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7pPr>
            <a:lvl8pPr lvl="7"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8pPr>
            <a:lvl9pPr lvl="8"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9pPr>
          </a:lstStyle>
          <a:p/>
        </p:txBody>
      </p:sp>
      <p:sp>
        <p:nvSpPr>
          <p:cNvPr id="134" name="Google Shape;134;p7"/>
          <p:cNvSpPr txBox="1"/>
          <p:nvPr>
            <p:ph idx="1" type="body"/>
          </p:nvPr>
        </p:nvSpPr>
        <p:spPr>
          <a:xfrm>
            <a:off x="3520011" y="1017692"/>
            <a:ext cx="1828800" cy="914400"/>
          </a:xfrm>
          <a:prstGeom prst="rect">
            <a:avLst/>
          </a:prstGeom>
        </p:spPr>
        <p:txBody>
          <a:bodyPr anchorCtr="0" anchor="ctr" bIns="0" lIns="0" spcFirstLastPara="1" rIns="0" wrap="square" tIns="0">
            <a:noAutofit/>
          </a:bodyPr>
          <a:lstStyle>
            <a:lvl1pPr indent="-330200" lvl="0" marL="457200">
              <a:spcBef>
                <a:spcPts val="0"/>
              </a:spcBef>
              <a:spcAft>
                <a:spcPts val="0"/>
              </a:spcAft>
              <a:buClr>
                <a:srgbClr val="FFFFFF"/>
              </a:buClr>
              <a:buSzPts val="1600"/>
              <a:buChar char="●"/>
              <a:defRPr b="1" sz="1600">
                <a:solidFill>
                  <a:srgbClr val="FFFFFF"/>
                </a:solidFill>
              </a:defRPr>
            </a:lvl1pPr>
            <a:lvl2pPr indent="-330200" lvl="1" marL="914400">
              <a:spcBef>
                <a:spcPts val="0"/>
              </a:spcBef>
              <a:spcAft>
                <a:spcPts val="0"/>
              </a:spcAft>
              <a:buClr>
                <a:srgbClr val="FFFFFF"/>
              </a:buClr>
              <a:buSzPts val="1600"/>
              <a:buChar char="﹣"/>
              <a:defRPr b="1" sz="1600">
                <a:solidFill>
                  <a:srgbClr val="FFFFFF"/>
                </a:solidFill>
              </a:defRPr>
            </a:lvl2pPr>
            <a:lvl3pPr indent="-330200" lvl="2" marL="1371600">
              <a:spcBef>
                <a:spcPts val="0"/>
              </a:spcBef>
              <a:spcAft>
                <a:spcPts val="0"/>
              </a:spcAft>
              <a:buClr>
                <a:srgbClr val="FFFFFF"/>
              </a:buClr>
              <a:buSzPts val="1600"/>
              <a:buChar char="﹣"/>
              <a:defRPr b="1" sz="1600">
                <a:solidFill>
                  <a:srgbClr val="FFFFFF"/>
                </a:solidFill>
              </a:defRPr>
            </a:lvl3pPr>
            <a:lvl4pPr indent="-330200" lvl="3" marL="1828800">
              <a:spcBef>
                <a:spcPts val="0"/>
              </a:spcBef>
              <a:spcAft>
                <a:spcPts val="0"/>
              </a:spcAft>
              <a:buClr>
                <a:srgbClr val="FFFFFF"/>
              </a:buClr>
              <a:buSzPts val="1600"/>
              <a:buChar char="﹣"/>
              <a:defRPr b="1" sz="1600">
                <a:solidFill>
                  <a:srgbClr val="FFFFFF"/>
                </a:solidFill>
              </a:defRPr>
            </a:lvl4pPr>
            <a:lvl5pPr indent="-330200" lvl="4" marL="2286000">
              <a:spcBef>
                <a:spcPts val="0"/>
              </a:spcBef>
              <a:spcAft>
                <a:spcPts val="0"/>
              </a:spcAft>
              <a:buClr>
                <a:srgbClr val="FFFFFF"/>
              </a:buClr>
              <a:buSzPts val="1600"/>
              <a:buChar char="﹣"/>
              <a:defRPr b="1" sz="1600">
                <a:solidFill>
                  <a:srgbClr val="FFFFFF"/>
                </a:solidFill>
              </a:defRPr>
            </a:lvl5pPr>
            <a:lvl6pPr indent="-330200" lvl="5" marL="2743200">
              <a:spcBef>
                <a:spcPts val="0"/>
              </a:spcBef>
              <a:spcAft>
                <a:spcPts val="0"/>
              </a:spcAft>
              <a:buClr>
                <a:srgbClr val="FFFFFF"/>
              </a:buClr>
              <a:buSzPts val="1600"/>
              <a:buChar char="﹣"/>
              <a:defRPr b="1" sz="1600">
                <a:solidFill>
                  <a:srgbClr val="FFFFFF"/>
                </a:solidFill>
              </a:defRPr>
            </a:lvl6pPr>
            <a:lvl7pPr indent="-330200" lvl="6" marL="3200400">
              <a:spcBef>
                <a:spcPts val="0"/>
              </a:spcBef>
              <a:spcAft>
                <a:spcPts val="0"/>
              </a:spcAft>
              <a:buClr>
                <a:srgbClr val="FFFFFF"/>
              </a:buClr>
              <a:buSzPts val="1600"/>
              <a:buChar char="﹣"/>
              <a:defRPr b="1" sz="1600">
                <a:solidFill>
                  <a:srgbClr val="FFFFFF"/>
                </a:solidFill>
              </a:defRPr>
            </a:lvl7pPr>
            <a:lvl8pPr indent="-330200" lvl="7" marL="3657600">
              <a:spcBef>
                <a:spcPts val="0"/>
              </a:spcBef>
              <a:spcAft>
                <a:spcPts val="0"/>
              </a:spcAft>
              <a:buClr>
                <a:srgbClr val="FFFFFF"/>
              </a:buClr>
              <a:buSzPts val="1600"/>
              <a:buChar char="﹣"/>
              <a:defRPr b="1" sz="1600">
                <a:solidFill>
                  <a:srgbClr val="FFFFFF"/>
                </a:solidFill>
              </a:defRPr>
            </a:lvl8pPr>
            <a:lvl9pPr indent="-330200" lvl="8" marL="4114800">
              <a:spcBef>
                <a:spcPts val="0"/>
              </a:spcBef>
              <a:spcAft>
                <a:spcPts val="0"/>
              </a:spcAft>
              <a:buClr>
                <a:srgbClr val="FFFFFF"/>
              </a:buClr>
              <a:buSzPts val="1600"/>
              <a:buChar char="﹣"/>
              <a:defRPr b="1" sz="1600">
                <a:solidFill>
                  <a:srgbClr val="FFFFFF"/>
                </a:solidFill>
              </a:defRPr>
            </a:lvl9pPr>
          </a:lstStyle>
          <a:p/>
        </p:txBody>
      </p:sp>
      <p:sp>
        <p:nvSpPr>
          <p:cNvPr id="135" name="Google Shape;135;p7"/>
          <p:cNvSpPr txBox="1"/>
          <p:nvPr>
            <p:ph idx="5" type="title"/>
          </p:nvPr>
        </p:nvSpPr>
        <p:spPr>
          <a:xfrm>
            <a:off x="1767388" y="3709286"/>
            <a:ext cx="1600200" cy="1014900"/>
          </a:xfrm>
          <a:prstGeom prst="rect">
            <a:avLst/>
          </a:prstGeom>
        </p:spPr>
        <p:txBody>
          <a:bodyPr anchorCtr="0" anchor="t" bIns="0" lIns="0" spcFirstLastPara="1" rIns="0" wrap="square" tIns="0">
            <a:noAutofit/>
          </a:bodyPr>
          <a:lstStyle>
            <a:lvl1pPr lvl="0" algn="r">
              <a:spcBef>
                <a:spcPts val="0"/>
              </a:spcBef>
              <a:spcAft>
                <a:spcPts val="0"/>
              </a:spcAft>
              <a:buClr>
                <a:schemeClr val="accent6"/>
              </a:buClr>
              <a:buSzPts val="4200"/>
              <a:buFont typeface="Public Sans Thin"/>
              <a:buNone/>
              <a:defRPr b="0" sz="4200">
                <a:solidFill>
                  <a:schemeClr val="accent6"/>
                </a:solidFill>
                <a:latin typeface="Public Sans Thin"/>
                <a:ea typeface="Public Sans Thin"/>
                <a:cs typeface="Public Sans Thin"/>
                <a:sym typeface="Public Sans Thin"/>
              </a:defRPr>
            </a:lvl1pPr>
            <a:lvl2pPr lvl="1"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2pPr>
            <a:lvl3pPr lvl="2"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3pPr>
            <a:lvl4pPr lvl="3"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4pPr>
            <a:lvl5pPr lvl="4"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5pPr>
            <a:lvl6pPr lvl="5"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6pPr>
            <a:lvl7pPr lvl="6"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7pPr>
            <a:lvl8pPr lvl="7"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8pPr>
            <a:lvl9pPr lvl="8" algn="r">
              <a:spcBef>
                <a:spcPts val="0"/>
              </a:spcBef>
              <a:spcAft>
                <a:spcPts val="0"/>
              </a:spcAft>
              <a:buClr>
                <a:schemeClr val="accent6"/>
              </a:buClr>
              <a:buSzPts val="4200"/>
              <a:buFont typeface="Public Sans Thin"/>
              <a:buNone/>
              <a:defRPr sz="4200">
                <a:solidFill>
                  <a:schemeClr val="accent6"/>
                </a:solidFill>
                <a:latin typeface="Public Sans Thin"/>
                <a:ea typeface="Public Sans Thin"/>
                <a:cs typeface="Public Sans Thin"/>
                <a:sym typeface="Public Sans Thin"/>
              </a:defRPr>
            </a:lvl9pPr>
          </a:lstStyle>
          <a:p/>
        </p:txBody>
      </p:sp>
      <p:sp>
        <p:nvSpPr>
          <p:cNvPr id="136" name="Google Shape;136;p7"/>
          <p:cNvSpPr txBox="1"/>
          <p:nvPr>
            <p:ph idx="6" type="body"/>
          </p:nvPr>
        </p:nvSpPr>
        <p:spPr>
          <a:xfrm>
            <a:off x="3520011" y="1901952"/>
            <a:ext cx="1828800" cy="914400"/>
          </a:xfrm>
          <a:prstGeom prst="rect">
            <a:avLst/>
          </a:prstGeom>
        </p:spPr>
        <p:txBody>
          <a:bodyPr anchorCtr="0" anchor="ctr" bIns="0" lIns="0" spcFirstLastPara="1" rIns="0" wrap="square" tIns="0">
            <a:noAutofit/>
          </a:bodyPr>
          <a:lstStyle>
            <a:lvl1pPr indent="-330200" lvl="0" marL="457200">
              <a:spcBef>
                <a:spcPts val="0"/>
              </a:spcBef>
              <a:spcAft>
                <a:spcPts val="0"/>
              </a:spcAft>
              <a:buClr>
                <a:srgbClr val="FFFFFF"/>
              </a:buClr>
              <a:buSzPts val="1600"/>
              <a:buChar char="●"/>
              <a:defRPr b="1" sz="1600">
                <a:solidFill>
                  <a:srgbClr val="FFFFFF"/>
                </a:solidFill>
              </a:defRPr>
            </a:lvl1pPr>
            <a:lvl2pPr indent="-330200" lvl="1" marL="914400">
              <a:spcBef>
                <a:spcPts val="0"/>
              </a:spcBef>
              <a:spcAft>
                <a:spcPts val="0"/>
              </a:spcAft>
              <a:buClr>
                <a:srgbClr val="FFFFFF"/>
              </a:buClr>
              <a:buSzPts val="1600"/>
              <a:buChar char="﹣"/>
              <a:defRPr b="1" sz="1600">
                <a:solidFill>
                  <a:srgbClr val="FFFFFF"/>
                </a:solidFill>
              </a:defRPr>
            </a:lvl2pPr>
            <a:lvl3pPr indent="-330200" lvl="2" marL="1371600">
              <a:spcBef>
                <a:spcPts val="0"/>
              </a:spcBef>
              <a:spcAft>
                <a:spcPts val="0"/>
              </a:spcAft>
              <a:buClr>
                <a:srgbClr val="FFFFFF"/>
              </a:buClr>
              <a:buSzPts val="1600"/>
              <a:buChar char="﹣"/>
              <a:defRPr b="1" sz="1600">
                <a:solidFill>
                  <a:srgbClr val="FFFFFF"/>
                </a:solidFill>
              </a:defRPr>
            </a:lvl3pPr>
            <a:lvl4pPr indent="-330200" lvl="3" marL="1828800">
              <a:spcBef>
                <a:spcPts val="0"/>
              </a:spcBef>
              <a:spcAft>
                <a:spcPts val="0"/>
              </a:spcAft>
              <a:buClr>
                <a:srgbClr val="FFFFFF"/>
              </a:buClr>
              <a:buSzPts val="1600"/>
              <a:buChar char="﹣"/>
              <a:defRPr b="1" sz="1600">
                <a:solidFill>
                  <a:srgbClr val="FFFFFF"/>
                </a:solidFill>
              </a:defRPr>
            </a:lvl4pPr>
            <a:lvl5pPr indent="-330200" lvl="4" marL="2286000">
              <a:spcBef>
                <a:spcPts val="0"/>
              </a:spcBef>
              <a:spcAft>
                <a:spcPts val="0"/>
              </a:spcAft>
              <a:buClr>
                <a:srgbClr val="FFFFFF"/>
              </a:buClr>
              <a:buSzPts val="1600"/>
              <a:buChar char="﹣"/>
              <a:defRPr b="1" sz="1600">
                <a:solidFill>
                  <a:srgbClr val="FFFFFF"/>
                </a:solidFill>
              </a:defRPr>
            </a:lvl5pPr>
            <a:lvl6pPr indent="-330200" lvl="5" marL="2743200">
              <a:spcBef>
                <a:spcPts val="0"/>
              </a:spcBef>
              <a:spcAft>
                <a:spcPts val="0"/>
              </a:spcAft>
              <a:buClr>
                <a:srgbClr val="FFFFFF"/>
              </a:buClr>
              <a:buSzPts val="1600"/>
              <a:buChar char="﹣"/>
              <a:defRPr b="1" sz="1600">
                <a:solidFill>
                  <a:srgbClr val="FFFFFF"/>
                </a:solidFill>
              </a:defRPr>
            </a:lvl6pPr>
            <a:lvl7pPr indent="-330200" lvl="6" marL="3200400">
              <a:spcBef>
                <a:spcPts val="0"/>
              </a:spcBef>
              <a:spcAft>
                <a:spcPts val="0"/>
              </a:spcAft>
              <a:buClr>
                <a:srgbClr val="FFFFFF"/>
              </a:buClr>
              <a:buSzPts val="1600"/>
              <a:buChar char="﹣"/>
              <a:defRPr b="1" sz="1600">
                <a:solidFill>
                  <a:srgbClr val="FFFFFF"/>
                </a:solidFill>
              </a:defRPr>
            </a:lvl7pPr>
            <a:lvl8pPr indent="-330200" lvl="7" marL="3657600">
              <a:spcBef>
                <a:spcPts val="0"/>
              </a:spcBef>
              <a:spcAft>
                <a:spcPts val="0"/>
              </a:spcAft>
              <a:buClr>
                <a:srgbClr val="FFFFFF"/>
              </a:buClr>
              <a:buSzPts val="1600"/>
              <a:buChar char="﹣"/>
              <a:defRPr b="1" sz="1600">
                <a:solidFill>
                  <a:srgbClr val="FFFFFF"/>
                </a:solidFill>
              </a:defRPr>
            </a:lvl8pPr>
            <a:lvl9pPr indent="-330200" lvl="8" marL="4114800">
              <a:spcBef>
                <a:spcPts val="0"/>
              </a:spcBef>
              <a:spcAft>
                <a:spcPts val="0"/>
              </a:spcAft>
              <a:buClr>
                <a:srgbClr val="FFFFFF"/>
              </a:buClr>
              <a:buSzPts val="1600"/>
              <a:buChar char="﹣"/>
              <a:defRPr b="1" sz="1600">
                <a:solidFill>
                  <a:srgbClr val="FFFFFF"/>
                </a:solidFill>
              </a:defRPr>
            </a:lvl9pPr>
          </a:lstStyle>
          <a:p/>
        </p:txBody>
      </p:sp>
      <p:sp>
        <p:nvSpPr>
          <p:cNvPr id="137" name="Google Shape;137;p7"/>
          <p:cNvSpPr txBox="1"/>
          <p:nvPr>
            <p:ph idx="7" type="body"/>
          </p:nvPr>
        </p:nvSpPr>
        <p:spPr>
          <a:xfrm>
            <a:off x="3520011" y="2814548"/>
            <a:ext cx="1828800" cy="914400"/>
          </a:xfrm>
          <a:prstGeom prst="rect">
            <a:avLst/>
          </a:prstGeom>
        </p:spPr>
        <p:txBody>
          <a:bodyPr anchorCtr="0" anchor="ctr" bIns="0" lIns="0" spcFirstLastPara="1" rIns="0" wrap="square" tIns="0">
            <a:noAutofit/>
          </a:bodyPr>
          <a:lstStyle>
            <a:lvl1pPr indent="-330200" lvl="0" marL="457200">
              <a:spcBef>
                <a:spcPts val="0"/>
              </a:spcBef>
              <a:spcAft>
                <a:spcPts val="0"/>
              </a:spcAft>
              <a:buClr>
                <a:srgbClr val="FFFFFF"/>
              </a:buClr>
              <a:buSzPts val="1600"/>
              <a:buChar char="●"/>
              <a:defRPr b="1" sz="1600">
                <a:solidFill>
                  <a:srgbClr val="FFFFFF"/>
                </a:solidFill>
              </a:defRPr>
            </a:lvl1pPr>
            <a:lvl2pPr indent="-330200" lvl="1" marL="914400">
              <a:spcBef>
                <a:spcPts val="0"/>
              </a:spcBef>
              <a:spcAft>
                <a:spcPts val="0"/>
              </a:spcAft>
              <a:buClr>
                <a:srgbClr val="FFFFFF"/>
              </a:buClr>
              <a:buSzPts val="1600"/>
              <a:buChar char="﹣"/>
              <a:defRPr b="1" sz="1600">
                <a:solidFill>
                  <a:srgbClr val="FFFFFF"/>
                </a:solidFill>
              </a:defRPr>
            </a:lvl2pPr>
            <a:lvl3pPr indent="-330200" lvl="2" marL="1371600">
              <a:spcBef>
                <a:spcPts val="0"/>
              </a:spcBef>
              <a:spcAft>
                <a:spcPts val="0"/>
              </a:spcAft>
              <a:buClr>
                <a:srgbClr val="FFFFFF"/>
              </a:buClr>
              <a:buSzPts val="1600"/>
              <a:buChar char="﹣"/>
              <a:defRPr b="1" sz="1600">
                <a:solidFill>
                  <a:srgbClr val="FFFFFF"/>
                </a:solidFill>
              </a:defRPr>
            </a:lvl3pPr>
            <a:lvl4pPr indent="-330200" lvl="3" marL="1828800">
              <a:spcBef>
                <a:spcPts val="0"/>
              </a:spcBef>
              <a:spcAft>
                <a:spcPts val="0"/>
              </a:spcAft>
              <a:buClr>
                <a:srgbClr val="FFFFFF"/>
              </a:buClr>
              <a:buSzPts val="1600"/>
              <a:buChar char="﹣"/>
              <a:defRPr b="1" sz="1600">
                <a:solidFill>
                  <a:srgbClr val="FFFFFF"/>
                </a:solidFill>
              </a:defRPr>
            </a:lvl4pPr>
            <a:lvl5pPr indent="-330200" lvl="4" marL="2286000">
              <a:spcBef>
                <a:spcPts val="0"/>
              </a:spcBef>
              <a:spcAft>
                <a:spcPts val="0"/>
              </a:spcAft>
              <a:buClr>
                <a:srgbClr val="FFFFFF"/>
              </a:buClr>
              <a:buSzPts val="1600"/>
              <a:buChar char="﹣"/>
              <a:defRPr b="1" sz="1600">
                <a:solidFill>
                  <a:srgbClr val="FFFFFF"/>
                </a:solidFill>
              </a:defRPr>
            </a:lvl5pPr>
            <a:lvl6pPr indent="-330200" lvl="5" marL="2743200">
              <a:spcBef>
                <a:spcPts val="0"/>
              </a:spcBef>
              <a:spcAft>
                <a:spcPts val="0"/>
              </a:spcAft>
              <a:buClr>
                <a:srgbClr val="FFFFFF"/>
              </a:buClr>
              <a:buSzPts val="1600"/>
              <a:buChar char="﹣"/>
              <a:defRPr b="1" sz="1600">
                <a:solidFill>
                  <a:srgbClr val="FFFFFF"/>
                </a:solidFill>
              </a:defRPr>
            </a:lvl6pPr>
            <a:lvl7pPr indent="-330200" lvl="6" marL="3200400">
              <a:spcBef>
                <a:spcPts val="0"/>
              </a:spcBef>
              <a:spcAft>
                <a:spcPts val="0"/>
              </a:spcAft>
              <a:buClr>
                <a:srgbClr val="FFFFFF"/>
              </a:buClr>
              <a:buSzPts val="1600"/>
              <a:buChar char="﹣"/>
              <a:defRPr b="1" sz="1600">
                <a:solidFill>
                  <a:srgbClr val="FFFFFF"/>
                </a:solidFill>
              </a:defRPr>
            </a:lvl7pPr>
            <a:lvl8pPr indent="-330200" lvl="7" marL="3657600">
              <a:spcBef>
                <a:spcPts val="0"/>
              </a:spcBef>
              <a:spcAft>
                <a:spcPts val="0"/>
              </a:spcAft>
              <a:buClr>
                <a:srgbClr val="FFFFFF"/>
              </a:buClr>
              <a:buSzPts val="1600"/>
              <a:buChar char="﹣"/>
              <a:defRPr b="1" sz="1600">
                <a:solidFill>
                  <a:srgbClr val="FFFFFF"/>
                </a:solidFill>
              </a:defRPr>
            </a:lvl8pPr>
            <a:lvl9pPr indent="-330200" lvl="8" marL="4114800">
              <a:spcBef>
                <a:spcPts val="0"/>
              </a:spcBef>
              <a:spcAft>
                <a:spcPts val="0"/>
              </a:spcAft>
              <a:buClr>
                <a:srgbClr val="FFFFFF"/>
              </a:buClr>
              <a:buSzPts val="1600"/>
              <a:buChar char="﹣"/>
              <a:defRPr b="1" sz="1600">
                <a:solidFill>
                  <a:srgbClr val="FFFFFF"/>
                </a:solidFill>
              </a:defRPr>
            </a:lvl9pPr>
          </a:lstStyle>
          <a:p/>
        </p:txBody>
      </p:sp>
      <p:sp>
        <p:nvSpPr>
          <p:cNvPr id="138" name="Google Shape;138;p7"/>
          <p:cNvSpPr txBox="1"/>
          <p:nvPr>
            <p:ph idx="8" type="body"/>
          </p:nvPr>
        </p:nvSpPr>
        <p:spPr>
          <a:xfrm>
            <a:off x="3520011" y="3680845"/>
            <a:ext cx="1828800" cy="914400"/>
          </a:xfrm>
          <a:prstGeom prst="rect">
            <a:avLst/>
          </a:prstGeom>
        </p:spPr>
        <p:txBody>
          <a:bodyPr anchorCtr="0" anchor="ctr" bIns="0" lIns="0" spcFirstLastPara="1" rIns="0" wrap="square" tIns="0">
            <a:noAutofit/>
          </a:bodyPr>
          <a:lstStyle>
            <a:lvl1pPr indent="-330200" lvl="0" marL="457200">
              <a:spcBef>
                <a:spcPts val="0"/>
              </a:spcBef>
              <a:spcAft>
                <a:spcPts val="0"/>
              </a:spcAft>
              <a:buClr>
                <a:srgbClr val="FFFFFF"/>
              </a:buClr>
              <a:buSzPts val="1600"/>
              <a:buChar char="●"/>
              <a:defRPr b="1" sz="1600">
                <a:solidFill>
                  <a:srgbClr val="FFFFFF"/>
                </a:solidFill>
              </a:defRPr>
            </a:lvl1pPr>
            <a:lvl2pPr indent="-330200" lvl="1" marL="914400">
              <a:spcBef>
                <a:spcPts val="0"/>
              </a:spcBef>
              <a:spcAft>
                <a:spcPts val="0"/>
              </a:spcAft>
              <a:buClr>
                <a:srgbClr val="FFFFFF"/>
              </a:buClr>
              <a:buSzPts val="1600"/>
              <a:buChar char="﹣"/>
              <a:defRPr b="1" sz="1600">
                <a:solidFill>
                  <a:srgbClr val="FFFFFF"/>
                </a:solidFill>
              </a:defRPr>
            </a:lvl2pPr>
            <a:lvl3pPr indent="-330200" lvl="2" marL="1371600">
              <a:spcBef>
                <a:spcPts val="0"/>
              </a:spcBef>
              <a:spcAft>
                <a:spcPts val="0"/>
              </a:spcAft>
              <a:buClr>
                <a:srgbClr val="FFFFFF"/>
              </a:buClr>
              <a:buSzPts val="1600"/>
              <a:buChar char="﹣"/>
              <a:defRPr b="1" sz="1600">
                <a:solidFill>
                  <a:srgbClr val="FFFFFF"/>
                </a:solidFill>
              </a:defRPr>
            </a:lvl3pPr>
            <a:lvl4pPr indent="-330200" lvl="3" marL="1828800">
              <a:spcBef>
                <a:spcPts val="0"/>
              </a:spcBef>
              <a:spcAft>
                <a:spcPts val="0"/>
              </a:spcAft>
              <a:buClr>
                <a:srgbClr val="FFFFFF"/>
              </a:buClr>
              <a:buSzPts val="1600"/>
              <a:buChar char="﹣"/>
              <a:defRPr b="1" sz="1600">
                <a:solidFill>
                  <a:srgbClr val="FFFFFF"/>
                </a:solidFill>
              </a:defRPr>
            </a:lvl4pPr>
            <a:lvl5pPr indent="-330200" lvl="4" marL="2286000">
              <a:spcBef>
                <a:spcPts val="0"/>
              </a:spcBef>
              <a:spcAft>
                <a:spcPts val="0"/>
              </a:spcAft>
              <a:buClr>
                <a:srgbClr val="FFFFFF"/>
              </a:buClr>
              <a:buSzPts val="1600"/>
              <a:buChar char="﹣"/>
              <a:defRPr b="1" sz="1600">
                <a:solidFill>
                  <a:srgbClr val="FFFFFF"/>
                </a:solidFill>
              </a:defRPr>
            </a:lvl5pPr>
            <a:lvl6pPr indent="-330200" lvl="5" marL="2743200">
              <a:spcBef>
                <a:spcPts val="0"/>
              </a:spcBef>
              <a:spcAft>
                <a:spcPts val="0"/>
              </a:spcAft>
              <a:buClr>
                <a:srgbClr val="FFFFFF"/>
              </a:buClr>
              <a:buSzPts val="1600"/>
              <a:buChar char="﹣"/>
              <a:defRPr b="1" sz="1600">
                <a:solidFill>
                  <a:srgbClr val="FFFFFF"/>
                </a:solidFill>
              </a:defRPr>
            </a:lvl6pPr>
            <a:lvl7pPr indent="-330200" lvl="6" marL="3200400">
              <a:spcBef>
                <a:spcPts val="0"/>
              </a:spcBef>
              <a:spcAft>
                <a:spcPts val="0"/>
              </a:spcAft>
              <a:buClr>
                <a:srgbClr val="FFFFFF"/>
              </a:buClr>
              <a:buSzPts val="1600"/>
              <a:buChar char="﹣"/>
              <a:defRPr b="1" sz="1600">
                <a:solidFill>
                  <a:srgbClr val="FFFFFF"/>
                </a:solidFill>
              </a:defRPr>
            </a:lvl7pPr>
            <a:lvl8pPr indent="-330200" lvl="7" marL="3657600">
              <a:spcBef>
                <a:spcPts val="0"/>
              </a:spcBef>
              <a:spcAft>
                <a:spcPts val="0"/>
              </a:spcAft>
              <a:buClr>
                <a:srgbClr val="FFFFFF"/>
              </a:buClr>
              <a:buSzPts val="1600"/>
              <a:buChar char="﹣"/>
              <a:defRPr b="1" sz="1600">
                <a:solidFill>
                  <a:srgbClr val="FFFFFF"/>
                </a:solidFill>
              </a:defRPr>
            </a:lvl8pPr>
            <a:lvl9pPr indent="-330200" lvl="8" marL="4114800">
              <a:spcBef>
                <a:spcPts val="0"/>
              </a:spcBef>
              <a:spcAft>
                <a:spcPts val="0"/>
              </a:spcAft>
              <a:buClr>
                <a:srgbClr val="FFFFFF"/>
              </a:buClr>
              <a:buSzPts val="1600"/>
              <a:buChar char="﹣"/>
              <a:defRPr b="1" sz="1600">
                <a:solidFill>
                  <a:srgbClr val="FFFFFF"/>
                </a:solidFill>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4 columns">
  <p:cSld name="CUSTOM_2_1_1">
    <p:bg>
      <p:bgPr>
        <a:solidFill>
          <a:srgbClr val="FFFFFF"/>
        </a:solidFill>
      </p:bgPr>
    </p:bg>
    <p:spTree>
      <p:nvGrpSpPr>
        <p:cNvPr id="738" name="Shape 738"/>
        <p:cNvGrpSpPr/>
        <p:nvPr/>
      </p:nvGrpSpPr>
      <p:grpSpPr>
        <a:xfrm>
          <a:off x="0" y="0"/>
          <a:ext cx="0" cy="0"/>
          <a:chOff x="0" y="0"/>
          <a:chExt cx="0" cy="0"/>
        </a:xfrm>
      </p:grpSpPr>
      <p:sp>
        <p:nvSpPr>
          <p:cNvPr id="739" name="Google Shape;739;p61"/>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40" name="Google Shape;740;p61"/>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741" name="Google Shape;741;p61"/>
          <p:cNvSpPr txBox="1"/>
          <p:nvPr>
            <p:ph idx="1" type="body"/>
          </p:nvPr>
        </p:nvSpPr>
        <p:spPr>
          <a:xfrm>
            <a:off x="365750" y="960120"/>
            <a:ext cx="15888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2" name="Google Shape;742;p61"/>
          <p:cNvSpPr txBox="1"/>
          <p:nvPr>
            <p:ph idx="2" type="body"/>
          </p:nvPr>
        </p:nvSpPr>
        <p:spPr>
          <a:xfrm>
            <a:off x="4731900" y="960120"/>
            <a:ext cx="15888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3" name="Google Shape;743;p61"/>
          <p:cNvSpPr txBox="1"/>
          <p:nvPr>
            <p:ph idx="3" type="body"/>
          </p:nvPr>
        </p:nvSpPr>
        <p:spPr>
          <a:xfrm>
            <a:off x="2548850" y="960120"/>
            <a:ext cx="15888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44" name="Google Shape;744;p61"/>
          <p:cNvSpPr txBox="1"/>
          <p:nvPr>
            <p:ph idx="4" type="body"/>
          </p:nvPr>
        </p:nvSpPr>
        <p:spPr>
          <a:xfrm>
            <a:off x="6915000" y="960120"/>
            <a:ext cx="15888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745" name="Google Shape;745;p61"/>
          <p:cNvGrpSpPr/>
          <p:nvPr/>
        </p:nvGrpSpPr>
        <p:grpSpPr>
          <a:xfrm>
            <a:off x="8595658" y="390532"/>
            <a:ext cx="228568" cy="209092"/>
            <a:chOff x="238125" y="2160750"/>
            <a:chExt cx="2022725" cy="1850375"/>
          </a:xfrm>
        </p:grpSpPr>
        <p:sp>
          <p:nvSpPr>
            <p:cNvPr id="746" name="Google Shape;746;p61"/>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747" name="Google Shape;747;p61"/>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guide id="3" pos="1231">
          <p15:clr>
            <a:srgbClr val="E46962"/>
          </p15:clr>
        </p15:guide>
        <p15:guide id="4" pos="1606">
          <p15:clr>
            <a:srgbClr val="E46962"/>
          </p15:clr>
        </p15:guide>
        <p15:guide id="5" pos="3982">
          <p15:clr>
            <a:srgbClr val="E46962"/>
          </p15:clr>
        </p15:guide>
        <p15:guide id="6" pos="4356">
          <p15:clr>
            <a:srgbClr val="E46962"/>
          </p15:clr>
        </p15:guide>
        <p15:guide id="7" pos="2606">
          <p15:clr>
            <a:srgbClr val="E46962"/>
          </p15:clr>
        </p15:guide>
        <p15:guide id="8" pos="2981">
          <p15:clr>
            <a:srgbClr val="E46962"/>
          </p15:clr>
        </p15:guide>
      </p15:sldGuideLst>
    </p:ext>
  </p:extLs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3 columns w eyebrow and headline">
  <p:cSld name="CUSTOM_2_1_3_1">
    <p:bg>
      <p:bgPr>
        <a:solidFill>
          <a:schemeClr val="lt2"/>
        </a:solidFill>
      </p:bgPr>
    </p:bg>
    <p:spTree>
      <p:nvGrpSpPr>
        <p:cNvPr id="748" name="Shape 748"/>
        <p:cNvGrpSpPr/>
        <p:nvPr/>
      </p:nvGrpSpPr>
      <p:grpSpPr>
        <a:xfrm>
          <a:off x="0" y="0"/>
          <a:ext cx="0" cy="0"/>
          <a:chOff x="0" y="0"/>
          <a:chExt cx="0" cy="0"/>
        </a:xfrm>
      </p:grpSpPr>
      <p:sp>
        <p:nvSpPr>
          <p:cNvPr id="749" name="Google Shape;749;p62"/>
          <p:cNvSpPr txBox="1"/>
          <p:nvPr>
            <p:ph type="title"/>
          </p:nvPr>
        </p:nvSpPr>
        <p:spPr>
          <a:xfrm>
            <a:off x="365750" y="54864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50" name="Google Shape;750;p62"/>
          <p:cNvSpPr txBox="1"/>
          <p:nvPr>
            <p:ph idx="1" type="subTitle"/>
          </p:nvPr>
        </p:nvSpPr>
        <p:spPr>
          <a:xfrm>
            <a:off x="365760" y="274450"/>
            <a:ext cx="7863900" cy="2742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1" name="Google Shape;751;p62"/>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752" name="Google Shape;752;p62"/>
          <p:cNvSpPr txBox="1"/>
          <p:nvPr>
            <p:ph idx="2" type="body"/>
          </p:nvPr>
        </p:nvSpPr>
        <p:spPr>
          <a:xfrm>
            <a:off x="365750" y="1737360"/>
            <a:ext cx="21945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53" name="Google Shape;753;p62"/>
          <p:cNvSpPr txBox="1"/>
          <p:nvPr>
            <p:ph idx="3" type="body"/>
          </p:nvPr>
        </p:nvSpPr>
        <p:spPr>
          <a:xfrm>
            <a:off x="3337525" y="1737360"/>
            <a:ext cx="21945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54" name="Google Shape;754;p62"/>
          <p:cNvSpPr txBox="1"/>
          <p:nvPr>
            <p:ph idx="4" type="body"/>
          </p:nvPr>
        </p:nvSpPr>
        <p:spPr>
          <a:xfrm>
            <a:off x="6309325" y="1737360"/>
            <a:ext cx="21945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755" name="Google Shape;755;p62"/>
          <p:cNvGrpSpPr/>
          <p:nvPr/>
        </p:nvGrpSpPr>
        <p:grpSpPr>
          <a:xfrm>
            <a:off x="8595658" y="390532"/>
            <a:ext cx="228568" cy="209092"/>
            <a:chOff x="238125" y="2160750"/>
            <a:chExt cx="2022725" cy="1850375"/>
          </a:xfrm>
        </p:grpSpPr>
        <p:sp>
          <p:nvSpPr>
            <p:cNvPr id="756" name="Google Shape;756;p62"/>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757" name="Google Shape;757;p62"/>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758" name="Google Shape;758;p62"/>
          <p:cNvSpPr txBox="1"/>
          <p:nvPr>
            <p:ph idx="5" type="body"/>
          </p:nvPr>
        </p:nvSpPr>
        <p:spPr>
          <a:xfrm>
            <a:off x="365750" y="1280150"/>
            <a:ext cx="2194500" cy="3657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b="1" sz="1600"/>
            </a:lvl1pPr>
            <a:lvl2pPr indent="-330200" lvl="1" marL="914400">
              <a:spcBef>
                <a:spcPts val="0"/>
              </a:spcBef>
              <a:spcAft>
                <a:spcPts val="0"/>
              </a:spcAft>
              <a:buSzPts val="1600"/>
              <a:buChar char="﹣"/>
              <a:defRPr b="1" sz="1600"/>
            </a:lvl2pPr>
            <a:lvl3pPr indent="-330200" lvl="2" marL="1371600">
              <a:spcBef>
                <a:spcPts val="0"/>
              </a:spcBef>
              <a:spcAft>
                <a:spcPts val="0"/>
              </a:spcAft>
              <a:buSzPts val="1600"/>
              <a:buChar char="﹣"/>
              <a:defRPr b="1" sz="1600"/>
            </a:lvl3pPr>
            <a:lvl4pPr indent="-330200" lvl="3" marL="1828800">
              <a:spcBef>
                <a:spcPts val="0"/>
              </a:spcBef>
              <a:spcAft>
                <a:spcPts val="0"/>
              </a:spcAft>
              <a:buSzPts val="1600"/>
              <a:buChar char="﹣"/>
              <a:defRPr b="1" sz="1600"/>
            </a:lvl4pPr>
            <a:lvl5pPr indent="-330200" lvl="4" marL="2286000">
              <a:spcBef>
                <a:spcPts val="0"/>
              </a:spcBef>
              <a:spcAft>
                <a:spcPts val="0"/>
              </a:spcAft>
              <a:buSzPts val="1600"/>
              <a:buChar char="﹣"/>
              <a:defRPr b="1" sz="1600"/>
            </a:lvl5pPr>
            <a:lvl6pPr indent="-330200" lvl="5" marL="2743200">
              <a:spcBef>
                <a:spcPts val="0"/>
              </a:spcBef>
              <a:spcAft>
                <a:spcPts val="0"/>
              </a:spcAft>
              <a:buSzPts val="1600"/>
              <a:buChar char="﹣"/>
              <a:defRPr b="1" sz="1600"/>
            </a:lvl6pPr>
            <a:lvl7pPr indent="-330200" lvl="6" marL="3200400">
              <a:spcBef>
                <a:spcPts val="0"/>
              </a:spcBef>
              <a:spcAft>
                <a:spcPts val="0"/>
              </a:spcAft>
              <a:buSzPts val="1600"/>
              <a:buChar char="﹣"/>
              <a:defRPr b="1" sz="1600"/>
            </a:lvl7pPr>
            <a:lvl8pPr indent="-330200" lvl="7" marL="3657600">
              <a:spcBef>
                <a:spcPts val="0"/>
              </a:spcBef>
              <a:spcAft>
                <a:spcPts val="0"/>
              </a:spcAft>
              <a:buSzPts val="1600"/>
              <a:buChar char="﹣"/>
              <a:defRPr b="1" sz="1600"/>
            </a:lvl8pPr>
            <a:lvl9pPr indent="-330200" lvl="8" marL="4114800">
              <a:spcBef>
                <a:spcPts val="0"/>
              </a:spcBef>
              <a:spcAft>
                <a:spcPts val="0"/>
              </a:spcAft>
              <a:buSzPts val="1600"/>
              <a:buChar char="﹣"/>
              <a:defRPr b="1" sz="1600"/>
            </a:lvl9pPr>
          </a:lstStyle>
          <a:p/>
        </p:txBody>
      </p:sp>
      <p:sp>
        <p:nvSpPr>
          <p:cNvPr id="759" name="Google Shape;759;p62"/>
          <p:cNvSpPr txBox="1"/>
          <p:nvPr>
            <p:ph idx="6" type="body"/>
          </p:nvPr>
        </p:nvSpPr>
        <p:spPr>
          <a:xfrm>
            <a:off x="3337538" y="1280150"/>
            <a:ext cx="2194500" cy="3657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b="1" sz="1600"/>
            </a:lvl1pPr>
            <a:lvl2pPr indent="-330200" lvl="1" marL="914400">
              <a:spcBef>
                <a:spcPts val="0"/>
              </a:spcBef>
              <a:spcAft>
                <a:spcPts val="0"/>
              </a:spcAft>
              <a:buSzPts val="1600"/>
              <a:buChar char="﹣"/>
              <a:defRPr b="1" sz="1600"/>
            </a:lvl2pPr>
            <a:lvl3pPr indent="-330200" lvl="2" marL="1371600">
              <a:spcBef>
                <a:spcPts val="0"/>
              </a:spcBef>
              <a:spcAft>
                <a:spcPts val="0"/>
              </a:spcAft>
              <a:buSzPts val="1600"/>
              <a:buChar char="﹣"/>
              <a:defRPr b="1" sz="1600"/>
            </a:lvl3pPr>
            <a:lvl4pPr indent="-330200" lvl="3" marL="1828800">
              <a:spcBef>
                <a:spcPts val="0"/>
              </a:spcBef>
              <a:spcAft>
                <a:spcPts val="0"/>
              </a:spcAft>
              <a:buSzPts val="1600"/>
              <a:buChar char="﹣"/>
              <a:defRPr b="1" sz="1600"/>
            </a:lvl4pPr>
            <a:lvl5pPr indent="-330200" lvl="4" marL="2286000">
              <a:spcBef>
                <a:spcPts val="0"/>
              </a:spcBef>
              <a:spcAft>
                <a:spcPts val="0"/>
              </a:spcAft>
              <a:buSzPts val="1600"/>
              <a:buChar char="﹣"/>
              <a:defRPr b="1" sz="1600"/>
            </a:lvl5pPr>
            <a:lvl6pPr indent="-330200" lvl="5" marL="2743200">
              <a:spcBef>
                <a:spcPts val="0"/>
              </a:spcBef>
              <a:spcAft>
                <a:spcPts val="0"/>
              </a:spcAft>
              <a:buSzPts val="1600"/>
              <a:buChar char="﹣"/>
              <a:defRPr b="1" sz="1600"/>
            </a:lvl6pPr>
            <a:lvl7pPr indent="-330200" lvl="6" marL="3200400">
              <a:spcBef>
                <a:spcPts val="0"/>
              </a:spcBef>
              <a:spcAft>
                <a:spcPts val="0"/>
              </a:spcAft>
              <a:buSzPts val="1600"/>
              <a:buChar char="﹣"/>
              <a:defRPr b="1" sz="1600"/>
            </a:lvl7pPr>
            <a:lvl8pPr indent="-330200" lvl="7" marL="3657600">
              <a:spcBef>
                <a:spcPts val="0"/>
              </a:spcBef>
              <a:spcAft>
                <a:spcPts val="0"/>
              </a:spcAft>
              <a:buSzPts val="1600"/>
              <a:buChar char="﹣"/>
              <a:defRPr b="1" sz="1600"/>
            </a:lvl8pPr>
            <a:lvl9pPr indent="-330200" lvl="8" marL="4114800">
              <a:spcBef>
                <a:spcPts val="0"/>
              </a:spcBef>
              <a:spcAft>
                <a:spcPts val="0"/>
              </a:spcAft>
              <a:buSzPts val="1600"/>
              <a:buChar char="﹣"/>
              <a:defRPr b="1" sz="1600"/>
            </a:lvl9pPr>
          </a:lstStyle>
          <a:p/>
        </p:txBody>
      </p:sp>
      <p:sp>
        <p:nvSpPr>
          <p:cNvPr id="760" name="Google Shape;760;p62"/>
          <p:cNvSpPr txBox="1"/>
          <p:nvPr>
            <p:ph idx="7" type="body"/>
          </p:nvPr>
        </p:nvSpPr>
        <p:spPr>
          <a:xfrm>
            <a:off x="6309338" y="1280150"/>
            <a:ext cx="2194500" cy="3657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b="1" sz="1600"/>
            </a:lvl1pPr>
            <a:lvl2pPr indent="-330200" lvl="1" marL="914400">
              <a:spcBef>
                <a:spcPts val="0"/>
              </a:spcBef>
              <a:spcAft>
                <a:spcPts val="0"/>
              </a:spcAft>
              <a:buSzPts val="1600"/>
              <a:buChar char="﹣"/>
              <a:defRPr b="1" sz="1600"/>
            </a:lvl2pPr>
            <a:lvl3pPr indent="-330200" lvl="2" marL="1371600">
              <a:spcBef>
                <a:spcPts val="0"/>
              </a:spcBef>
              <a:spcAft>
                <a:spcPts val="0"/>
              </a:spcAft>
              <a:buSzPts val="1600"/>
              <a:buChar char="﹣"/>
              <a:defRPr b="1" sz="1600"/>
            </a:lvl3pPr>
            <a:lvl4pPr indent="-330200" lvl="3" marL="1828800">
              <a:spcBef>
                <a:spcPts val="0"/>
              </a:spcBef>
              <a:spcAft>
                <a:spcPts val="0"/>
              </a:spcAft>
              <a:buSzPts val="1600"/>
              <a:buChar char="﹣"/>
              <a:defRPr b="1" sz="1600"/>
            </a:lvl4pPr>
            <a:lvl5pPr indent="-330200" lvl="4" marL="2286000">
              <a:spcBef>
                <a:spcPts val="0"/>
              </a:spcBef>
              <a:spcAft>
                <a:spcPts val="0"/>
              </a:spcAft>
              <a:buSzPts val="1600"/>
              <a:buChar char="﹣"/>
              <a:defRPr b="1" sz="1600"/>
            </a:lvl5pPr>
            <a:lvl6pPr indent="-330200" lvl="5" marL="2743200">
              <a:spcBef>
                <a:spcPts val="0"/>
              </a:spcBef>
              <a:spcAft>
                <a:spcPts val="0"/>
              </a:spcAft>
              <a:buSzPts val="1600"/>
              <a:buChar char="﹣"/>
              <a:defRPr b="1" sz="1600"/>
            </a:lvl6pPr>
            <a:lvl7pPr indent="-330200" lvl="6" marL="3200400">
              <a:spcBef>
                <a:spcPts val="0"/>
              </a:spcBef>
              <a:spcAft>
                <a:spcPts val="0"/>
              </a:spcAft>
              <a:buSzPts val="1600"/>
              <a:buChar char="﹣"/>
              <a:defRPr b="1" sz="1600"/>
            </a:lvl7pPr>
            <a:lvl8pPr indent="-330200" lvl="7" marL="3657600">
              <a:spcBef>
                <a:spcPts val="0"/>
              </a:spcBef>
              <a:spcAft>
                <a:spcPts val="0"/>
              </a:spcAft>
              <a:buSzPts val="1600"/>
              <a:buChar char="﹣"/>
              <a:defRPr b="1" sz="1600"/>
            </a:lvl8pPr>
            <a:lvl9pPr indent="-330200" lvl="8" marL="4114800">
              <a:spcBef>
                <a:spcPts val="0"/>
              </a:spcBef>
              <a:spcAft>
                <a:spcPts val="0"/>
              </a:spcAft>
              <a:buSzPts val="1600"/>
              <a:buChar char="﹣"/>
              <a:defRPr b="1" sz="1600"/>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guide id="3" pos="1613">
          <p15:clr>
            <a:srgbClr val="E46962"/>
          </p15:clr>
        </p15:guide>
        <p15:guide id="4" pos="2102">
          <p15:clr>
            <a:srgbClr val="E46962"/>
          </p15:clr>
        </p15:guide>
        <p15:guide id="5" pos="3485">
          <p15:clr>
            <a:srgbClr val="E46962"/>
          </p15:clr>
        </p15:guide>
        <p15:guide id="6" pos="3974">
          <p15:clr>
            <a:srgbClr val="E46962"/>
          </p15:clr>
        </p15:guide>
      </p15:sldGuideLst>
    </p:ext>
  </p:extLs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1 column w eyebrow and headlines">
  <p:cSld name="CUSTOM_3_2_1">
    <p:bg>
      <p:bgPr>
        <a:solidFill>
          <a:schemeClr val="lt2"/>
        </a:solidFill>
      </p:bgPr>
    </p:bg>
    <p:spTree>
      <p:nvGrpSpPr>
        <p:cNvPr id="761" name="Shape 761"/>
        <p:cNvGrpSpPr/>
        <p:nvPr/>
      </p:nvGrpSpPr>
      <p:grpSpPr>
        <a:xfrm>
          <a:off x="0" y="0"/>
          <a:ext cx="0" cy="0"/>
          <a:chOff x="0" y="0"/>
          <a:chExt cx="0" cy="0"/>
        </a:xfrm>
      </p:grpSpPr>
      <p:sp>
        <p:nvSpPr>
          <p:cNvPr id="762" name="Google Shape;762;p63"/>
          <p:cNvSpPr txBox="1"/>
          <p:nvPr>
            <p:ph type="title"/>
          </p:nvPr>
        </p:nvSpPr>
        <p:spPr>
          <a:xfrm>
            <a:off x="365750" y="54864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63" name="Google Shape;763;p63"/>
          <p:cNvSpPr txBox="1"/>
          <p:nvPr>
            <p:ph idx="1" type="subTitle"/>
          </p:nvPr>
        </p:nvSpPr>
        <p:spPr>
          <a:xfrm>
            <a:off x="365760" y="274450"/>
            <a:ext cx="7863900" cy="2742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4" name="Google Shape;764;p63"/>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765" name="Google Shape;765;p63"/>
          <p:cNvSpPr txBox="1"/>
          <p:nvPr>
            <p:ph idx="2" type="body"/>
          </p:nvPr>
        </p:nvSpPr>
        <p:spPr>
          <a:xfrm>
            <a:off x="365750" y="1737360"/>
            <a:ext cx="81381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766" name="Google Shape;766;p63"/>
          <p:cNvGrpSpPr/>
          <p:nvPr/>
        </p:nvGrpSpPr>
        <p:grpSpPr>
          <a:xfrm>
            <a:off x="8595658" y="390532"/>
            <a:ext cx="228568" cy="209092"/>
            <a:chOff x="238125" y="2160750"/>
            <a:chExt cx="2022725" cy="1850375"/>
          </a:xfrm>
        </p:grpSpPr>
        <p:sp>
          <p:nvSpPr>
            <p:cNvPr id="767" name="Google Shape;767;p63"/>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768" name="Google Shape;768;p63"/>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769" name="Google Shape;769;p63"/>
          <p:cNvSpPr txBox="1"/>
          <p:nvPr>
            <p:ph idx="3" type="body"/>
          </p:nvPr>
        </p:nvSpPr>
        <p:spPr>
          <a:xfrm>
            <a:off x="365750" y="1280159"/>
            <a:ext cx="8138100" cy="3657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b="1" sz="1600"/>
            </a:lvl1pPr>
            <a:lvl2pPr indent="-317500" lvl="1" marL="914400">
              <a:spcBef>
                <a:spcPts val="0"/>
              </a:spcBef>
              <a:spcAft>
                <a:spcPts val="0"/>
              </a:spcAft>
              <a:buSzPts val="1400"/>
              <a:buChar char="﹣"/>
              <a:defRPr b="1"/>
            </a:lvl2pPr>
            <a:lvl3pPr indent="-317500" lvl="2" marL="1371600">
              <a:spcBef>
                <a:spcPts val="0"/>
              </a:spcBef>
              <a:spcAft>
                <a:spcPts val="0"/>
              </a:spcAft>
              <a:buSzPts val="1400"/>
              <a:buChar char="﹣"/>
              <a:defRPr b="1"/>
            </a:lvl3pPr>
            <a:lvl4pPr indent="-317500" lvl="3" marL="1828800">
              <a:spcBef>
                <a:spcPts val="0"/>
              </a:spcBef>
              <a:spcAft>
                <a:spcPts val="0"/>
              </a:spcAft>
              <a:buSzPts val="1400"/>
              <a:buChar char="﹣"/>
              <a:defRPr b="1"/>
            </a:lvl4pPr>
            <a:lvl5pPr indent="-317500" lvl="4" marL="2286000">
              <a:spcBef>
                <a:spcPts val="0"/>
              </a:spcBef>
              <a:spcAft>
                <a:spcPts val="0"/>
              </a:spcAft>
              <a:buSzPts val="1400"/>
              <a:buChar char="﹣"/>
              <a:defRPr b="1"/>
            </a:lvl5pPr>
            <a:lvl6pPr indent="-317500" lvl="5" marL="2743200">
              <a:spcBef>
                <a:spcPts val="0"/>
              </a:spcBef>
              <a:spcAft>
                <a:spcPts val="0"/>
              </a:spcAft>
              <a:buSzPts val="1400"/>
              <a:buChar char="﹣"/>
              <a:defRPr b="1"/>
            </a:lvl6pPr>
            <a:lvl7pPr indent="-317500" lvl="6" marL="3200400">
              <a:spcBef>
                <a:spcPts val="0"/>
              </a:spcBef>
              <a:spcAft>
                <a:spcPts val="0"/>
              </a:spcAft>
              <a:buSzPts val="1400"/>
              <a:buChar char="﹣"/>
              <a:defRPr b="1"/>
            </a:lvl7pPr>
            <a:lvl8pPr indent="-317500" lvl="7" marL="3657600">
              <a:spcBef>
                <a:spcPts val="0"/>
              </a:spcBef>
              <a:spcAft>
                <a:spcPts val="0"/>
              </a:spcAft>
              <a:buSzPts val="1400"/>
              <a:buChar char="﹣"/>
              <a:defRPr b="1"/>
            </a:lvl8pPr>
            <a:lvl9pPr indent="-317500" lvl="8" marL="4114800">
              <a:spcBef>
                <a:spcPts val="0"/>
              </a:spcBef>
              <a:spcAft>
                <a:spcPts val="0"/>
              </a:spcAft>
              <a:buSzPts val="1400"/>
              <a:buChar char="﹣"/>
              <a:defRPr b="1"/>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2 columns w eyebrow and headline">
  <p:cSld name="CUSTOM_2_2_2_1">
    <p:bg>
      <p:bgPr>
        <a:solidFill>
          <a:schemeClr val="lt2"/>
        </a:solidFill>
      </p:bgPr>
    </p:bg>
    <p:spTree>
      <p:nvGrpSpPr>
        <p:cNvPr id="770" name="Shape 770"/>
        <p:cNvGrpSpPr/>
        <p:nvPr/>
      </p:nvGrpSpPr>
      <p:grpSpPr>
        <a:xfrm>
          <a:off x="0" y="0"/>
          <a:ext cx="0" cy="0"/>
          <a:chOff x="0" y="0"/>
          <a:chExt cx="0" cy="0"/>
        </a:xfrm>
      </p:grpSpPr>
      <p:sp>
        <p:nvSpPr>
          <p:cNvPr id="771" name="Google Shape;771;p64"/>
          <p:cNvSpPr txBox="1"/>
          <p:nvPr>
            <p:ph type="title"/>
          </p:nvPr>
        </p:nvSpPr>
        <p:spPr>
          <a:xfrm>
            <a:off x="365750" y="54865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2" name="Google Shape;772;p64"/>
          <p:cNvSpPr txBox="1"/>
          <p:nvPr>
            <p:ph idx="1" type="subTitle"/>
          </p:nvPr>
        </p:nvSpPr>
        <p:spPr>
          <a:xfrm>
            <a:off x="365760" y="274450"/>
            <a:ext cx="7863900" cy="2742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3" name="Google Shape;773;p64"/>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774" name="Google Shape;774;p64"/>
          <p:cNvSpPr txBox="1"/>
          <p:nvPr>
            <p:ph idx="2" type="body"/>
          </p:nvPr>
        </p:nvSpPr>
        <p:spPr>
          <a:xfrm>
            <a:off x="365750" y="1737360"/>
            <a:ext cx="34746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75" name="Google Shape;775;p64"/>
          <p:cNvSpPr txBox="1"/>
          <p:nvPr>
            <p:ph idx="3" type="body"/>
          </p:nvPr>
        </p:nvSpPr>
        <p:spPr>
          <a:xfrm>
            <a:off x="5029200" y="1737360"/>
            <a:ext cx="34746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776" name="Google Shape;776;p64"/>
          <p:cNvGrpSpPr/>
          <p:nvPr/>
        </p:nvGrpSpPr>
        <p:grpSpPr>
          <a:xfrm>
            <a:off x="8595658" y="390532"/>
            <a:ext cx="228568" cy="209092"/>
            <a:chOff x="238125" y="2160750"/>
            <a:chExt cx="2022725" cy="1850375"/>
          </a:xfrm>
        </p:grpSpPr>
        <p:sp>
          <p:nvSpPr>
            <p:cNvPr id="777" name="Google Shape;777;p64"/>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778" name="Google Shape;778;p64"/>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779" name="Google Shape;779;p64"/>
          <p:cNvSpPr txBox="1"/>
          <p:nvPr>
            <p:ph idx="4" type="body"/>
          </p:nvPr>
        </p:nvSpPr>
        <p:spPr>
          <a:xfrm>
            <a:off x="365750" y="1280150"/>
            <a:ext cx="3474600" cy="3657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b="1" sz="1600"/>
            </a:lvl1pPr>
            <a:lvl2pPr indent="-330200" lvl="1" marL="914400">
              <a:spcBef>
                <a:spcPts val="0"/>
              </a:spcBef>
              <a:spcAft>
                <a:spcPts val="0"/>
              </a:spcAft>
              <a:buSzPts val="1600"/>
              <a:buChar char="﹣"/>
              <a:defRPr b="1" sz="1600"/>
            </a:lvl2pPr>
            <a:lvl3pPr indent="-330200" lvl="2" marL="1371600">
              <a:spcBef>
                <a:spcPts val="0"/>
              </a:spcBef>
              <a:spcAft>
                <a:spcPts val="0"/>
              </a:spcAft>
              <a:buSzPts val="1600"/>
              <a:buChar char="﹣"/>
              <a:defRPr b="1" sz="1600"/>
            </a:lvl3pPr>
            <a:lvl4pPr indent="-330200" lvl="3" marL="1828800">
              <a:spcBef>
                <a:spcPts val="0"/>
              </a:spcBef>
              <a:spcAft>
                <a:spcPts val="0"/>
              </a:spcAft>
              <a:buSzPts val="1600"/>
              <a:buChar char="﹣"/>
              <a:defRPr b="1" sz="1600"/>
            </a:lvl4pPr>
            <a:lvl5pPr indent="-330200" lvl="4" marL="2286000">
              <a:spcBef>
                <a:spcPts val="0"/>
              </a:spcBef>
              <a:spcAft>
                <a:spcPts val="0"/>
              </a:spcAft>
              <a:buSzPts val="1600"/>
              <a:buChar char="﹣"/>
              <a:defRPr b="1" sz="1600"/>
            </a:lvl5pPr>
            <a:lvl6pPr indent="-330200" lvl="5" marL="2743200">
              <a:spcBef>
                <a:spcPts val="0"/>
              </a:spcBef>
              <a:spcAft>
                <a:spcPts val="0"/>
              </a:spcAft>
              <a:buSzPts val="1600"/>
              <a:buChar char="﹣"/>
              <a:defRPr b="1" sz="1600"/>
            </a:lvl6pPr>
            <a:lvl7pPr indent="-330200" lvl="6" marL="3200400">
              <a:spcBef>
                <a:spcPts val="0"/>
              </a:spcBef>
              <a:spcAft>
                <a:spcPts val="0"/>
              </a:spcAft>
              <a:buSzPts val="1600"/>
              <a:buChar char="﹣"/>
              <a:defRPr b="1" sz="1600"/>
            </a:lvl7pPr>
            <a:lvl8pPr indent="-330200" lvl="7" marL="3657600">
              <a:spcBef>
                <a:spcPts val="0"/>
              </a:spcBef>
              <a:spcAft>
                <a:spcPts val="0"/>
              </a:spcAft>
              <a:buSzPts val="1600"/>
              <a:buChar char="﹣"/>
              <a:defRPr b="1" sz="1600"/>
            </a:lvl8pPr>
            <a:lvl9pPr indent="-330200" lvl="8" marL="4114800">
              <a:spcBef>
                <a:spcPts val="0"/>
              </a:spcBef>
              <a:spcAft>
                <a:spcPts val="0"/>
              </a:spcAft>
              <a:buSzPts val="1600"/>
              <a:buChar char="﹣"/>
              <a:defRPr b="1" sz="1600"/>
            </a:lvl9pPr>
          </a:lstStyle>
          <a:p/>
        </p:txBody>
      </p:sp>
      <p:sp>
        <p:nvSpPr>
          <p:cNvPr id="780" name="Google Shape;780;p64"/>
          <p:cNvSpPr txBox="1"/>
          <p:nvPr>
            <p:ph idx="5" type="body"/>
          </p:nvPr>
        </p:nvSpPr>
        <p:spPr>
          <a:xfrm>
            <a:off x="5029200" y="1280150"/>
            <a:ext cx="3474600" cy="3657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b="1" sz="1600"/>
            </a:lvl1pPr>
            <a:lvl2pPr indent="-330200" lvl="1" marL="914400">
              <a:spcBef>
                <a:spcPts val="0"/>
              </a:spcBef>
              <a:spcAft>
                <a:spcPts val="0"/>
              </a:spcAft>
              <a:buSzPts val="1600"/>
              <a:buChar char="﹣"/>
              <a:defRPr b="1" sz="1600"/>
            </a:lvl2pPr>
            <a:lvl3pPr indent="-330200" lvl="2" marL="1371600">
              <a:spcBef>
                <a:spcPts val="0"/>
              </a:spcBef>
              <a:spcAft>
                <a:spcPts val="0"/>
              </a:spcAft>
              <a:buSzPts val="1600"/>
              <a:buChar char="﹣"/>
              <a:defRPr b="1" sz="1600"/>
            </a:lvl3pPr>
            <a:lvl4pPr indent="-330200" lvl="3" marL="1828800">
              <a:spcBef>
                <a:spcPts val="0"/>
              </a:spcBef>
              <a:spcAft>
                <a:spcPts val="0"/>
              </a:spcAft>
              <a:buSzPts val="1600"/>
              <a:buChar char="﹣"/>
              <a:defRPr b="1" sz="1600"/>
            </a:lvl4pPr>
            <a:lvl5pPr indent="-330200" lvl="4" marL="2286000">
              <a:spcBef>
                <a:spcPts val="0"/>
              </a:spcBef>
              <a:spcAft>
                <a:spcPts val="0"/>
              </a:spcAft>
              <a:buSzPts val="1600"/>
              <a:buChar char="﹣"/>
              <a:defRPr b="1" sz="1600"/>
            </a:lvl5pPr>
            <a:lvl6pPr indent="-330200" lvl="5" marL="2743200">
              <a:spcBef>
                <a:spcPts val="0"/>
              </a:spcBef>
              <a:spcAft>
                <a:spcPts val="0"/>
              </a:spcAft>
              <a:buSzPts val="1600"/>
              <a:buChar char="﹣"/>
              <a:defRPr b="1" sz="1600"/>
            </a:lvl6pPr>
            <a:lvl7pPr indent="-330200" lvl="6" marL="3200400">
              <a:spcBef>
                <a:spcPts val="0"/>
              </a:spcBef>
              <a:spcAft>
                <a:spcPts val="0"/>
              </a:spcAft>
              <a:buSzPts val="1600"/>
              <a:buChar char="﹣"/>
              <a:defRPr b="1" sz="1600"/>
            </a:lvl7pPr>
            <a:lvl8pPr indent="-330200" lvl="7" marL="3657600">
              <a:spcBef>
                <a:spcPts val="0"/>
              </a:spcBef>
              <a:spcAft>
                <a:spcPts val="0"/>
              </a:spcAft>
              <a:buSzPts val="1600"/>
              <a:buChar char="﹣"/>
              <a:defRPr b="1" sz="1600"/>
            </a:lvl8pPr>
            <a:lvl9pPr indent="-330200" lvl="8" marL="4114800">
              <a:spcBef>
                <a:spcPts val="0"/>
              </a:spcBef>
              <a:spcAft>
                <a:spcPts val="0"/>
              </a:spcAft>
              <a:buSzPts val="1600"/>
              <a:buChar char="﹣"/>
              <a:defRPr b="1" sz="1600"/>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guide id="3" pos="2419">
          <p15:clr>
            <a:srgbClr val="E46962"/>
          </p15:clr>
        </p15:guide>
        <p15:guide id="4" pos="3168">
          <p15:clr>
            <a:srgbClr val="E46962"/>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4 columns w eyebrow and headlines">
  <p:cSld name="CUSTOM_2_1_1_2_1">
    <p:bg>
      <p:bgPr>
        <a:solidFill>
          <a:schemeClr val="lt2"/>
        </a:solidFill>
      </p:bgPr>
    </p:bg>
    <p:spTree>
      <p:nvGrpSpPr>
        <p:cNvPr id="781" name="Shape 781"/>
        <p:cNvGrpSpPr/>
        <p:nvPr/>
      </p:nvGrpSpPr>
      <p:grpSpPr>
        <a:xfrm>
          <a:off x="0" y="0"/>
          <a:ext cx="0" cy="0"/>
          <a:chOff x="0" y="0"/>
          <a:chExt cx="0" cy="0"/>
        </a:xfrm>
      </p:grpSpPr>
      <p:sp>
        <p:nvSpPr>
          <p:cNvPr id="782" name="Google Shape;782;p65"/>
          <p:cNvSpPr txBox="1"/>
          <p:nvPr>
            <p:ph type="title"/>
          </p:nvPr>
        </p:nvSpPr>
        <p:spPr>
          <a:xfrm>
            <a:off x="365750" y="548640"/>
            <a:ext cx="78639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83" name="Google Shape;783;p65"/>
          <p:cNvSpPr txBox="1"/>
          <p:nvPr>
            <p:ph idx="1" type="subTitle"/>
          </p:nvPr>
        </p:nvSpPr>
        <p:spPr>
          <a:xfrm>
            <a:off x="365760" y="274450"/>
            <a:ext cx="7863900" cy="2742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None/>
              <a:defRPr>
                <a:solidFill>
                  <a:schemeClr val="accent3"/>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4" name="Google Shape;784;p65"/>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785" name="Google Shape;785;p65"/>
          <p:cNvSpPr txBox="1"/>
          <p:nvPr>
            <p:ph idx="2" type="body"/>
          </p:nvPr>
        </p:nvSpPr>
        <p:spPr>
          <a:xfrm>
            <a:off x="365750" y="1737369"/>
            <a:ext cx="15888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6" name="Google Shape;786;p65"/>
          <p:cNvSpPr txBox="1"/>
          <p:nvPr>
            <p:ph idx="3" type="body"/>
          </p:nvPr>
        </p:nvSpPr>
        <p:spPr>
          <a:xfrm>
            <a:off x="4731900" y="1737360"/>
            <a:ext cx="15888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7" name="Google Shape;787;p65"/>
          <p:cNvSpPr txBox="1"/>
          <p:nvPr>
            <p:ph idx="4" type="body"/>
          </p:nvPr>
        </p:nvSpPr>
        <p:spPr>
          <a:xfrm>
            <a:off x="2548850" y="1737360"/>
            <a:ext cx="15888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88" name="Google Shape;788;p65"/>
          <p:cNvSpPr txBox="1"/>
          <p:nvPr>
            <p:ph idx="5" type="body"/>
          </p:nvPr>
        </p:nvSpPr>
        <p:spPr>
          <a:xfrm>
            <a:off x="6915000" y="1737360"/>
            <a:ext cx="1588800" cy="2926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789" name="Google Shape;789;p65"/>
          <p:cNvGrpSpPr/>
          <p:nvPr/>
        </p:nvGrpSpPr>
        <p:grpSpPr>
          <a:xfrm>
            <a:off x="8595658" y="390532"/>
            <a:ext cx="228568" cy="209092"/>
            <a:chOff x="238125" y="2160750"/>
            <a:chExt cx="2022725" cy="1850375"/>
          </a:xfrm>
        </p:grpSpPr>
        <p:sp>
          <p:nvSpPr>
            <p:cNvPr id="790" name="Google Shape;790;p65"/>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791" name="Google Shape;791;p65"/>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792" name="Google Shape;792;p65"/>
          <p:cNvSpPr txBox="1"/>
          <p:nvPr>
            <p:ph idx="6" type="body"/>
          </p:nvPr>
        </p:nvSpPr>
        <p:spPr>
          <a:xfrm>
            <a:off x="365750" y="1280150"/>
            <a:ext cx="1588800" cy="3657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b="1" sz="1600"/>
            </a:lvl1pPr>
            <a:lvl2pPr indent="-330200" lvl="1" marL="914400">
              <a:spcBef>
                <a:spcPts val="0"/>
              </a:spcBef>
              <a:spcAft>
                <a:spcPts val="0"/>
              </a:spcAft>
              <a:buSzPts val="1600"/>
              <a:buChar char="﹣"/>
              <a:defRPr b="1" sz="1600"/>
            </a:lvl2pPr>
            <a:lvl3pPr indent="-330200" lvl="2" marL="1371600">
              <a:spcBef>
                <a:spcPts val="0"/>
              </a:spcBef>
              <a:spcAft>
                <a:spcPts val="0"/>
              </a:spcAft>
              <a:buSzPts val="1600"/>
              <a:buChar char="﹣"/>
              <a:defRPr b="1" sz="1600"/>
            </a:lvl3pPr>
            <a:lvl4pPr indent="-330200" lvl="3" marL="1828800">
              <a:spcBef>
                <a:spcPts val="0"/>
              </a:spcBef>
              <a:spcAft>
                <a:spcPts val="0"/>
              </a:spcAft>
              <a:buSzPts val="1600"/>
              <a:buChar char="﹣"/>
              <a:defRPr b="1" sz="1600"/>
            </a:lvl4pPr>
            <a:lvl5pPr indent="-330200" lvl="4" marL="2286000">
              <a:spcBef>
                <a:spcPts val="0"/>
              </a:spcBef>
              <a:spcAft>
                <a:spcPts val="0"/>
              </a:spcAft>
              <a:buSzPts val="1600"/>
              <a:buChar char="﹣"/>
              <a:defRPr b="1" sz="1600"/>
            </a:lvl5pPr>
            <a:lvl6pPr indent="-330200" lvl="5" marL="2743200">
              <a:spcBef>
                <a:spcPts val="0"/>
              </a:spcBef>
              <a:spcAft>
                <a:spcPts val="0"/>
              </a:spcAft>
              <a:buSzPts val="1600"/>
              <a:buChar char="﹣"/>
              <a:defRPr b="1" sz="1600"/>
            </a:lvl6pPr>
            <a:lvl7pPr indent="-330200" lvl="6" marL="3200400">
              <a:spcBef>
                <a:spcPts val="0"/>
              </a:spcBef>
              <a:spcAft>
                <a:spcPts val="0"/>
              </a:spcAft>
              <a:buSzPts val="1600"/>
              <a:buChar char="﹣"/>
              <a:defRPr b="1" sz="1600"/>
            </a:lvl7pPr>
            <a:lvl8pPr indent="-330200" lvl="7" marL="3657600">
              <a:spcBef>
                <a:spcPts val="0"/>
              </a:spcBef>
              <a:spcAft>
                <a:spcPts val="0"/>
              </a:spcAft>
              <a:buSzPts val="1600"/>
              <a:buChar char="﹣"/>
              <a:defRPr b="1" sz="1600"/>
            </a:lvl8pPr>
            <a:lvl9pPr indent="-330200" lvl="8" marL="4114800">
              <a:spcBef>
                <a:spcPts val="0"/>
              </a:spcBef>
              <a:spcAft>
                <a:spcPts val="0"/>
              </a:spcAft>
              <a:buSzPts val="1600"/>
              <a:buChar char="﹣"/>
              <a:defRPr b="1" sz="1600"/>
            </a:lvl9pPr>
          </a:lstStyle>
          <a:p/>
        </p:txBody>
      </p:sp>
      <p:sp>
        <p:nvSpPr>
          <p:cNvPr id="793" name="Google Shape;793;p65"/>
          <p:cNvSpPr txBox="1"/>
          <p:nvPr>
            <p:ph idx="7" type="body"/>
          </p:nvPr>
        </p:nvSpPr>
        <p:spPr>
          <a:xfrm>
            <a:off x="2548825" y="1280160"/>
            <a:ext cx="1588800" cy="3162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b="1" sz="1600"/>
            </a:lvl1pPr>
            <a:lvl2pPr indent="-330200" lvl="1" marL="914400">
              <a:spcBef>
                <a:spcPts val="0"/>
              </a:spcBef>
              <a:spcAft>
                <a:spcPts val="0"/>
              </a:spcAft>
              <a:buSzPts val="1600"/>
              <a:buChar char="﹣"/>
              <a:defRPr b="1" sz="1600"/>
            </a:lvl2pPr>
            <a:lvl3pPr indent="-330200" lvl="2" marL="1371600">
              <a:spcBef>
                <a:spcPts val="0"/>
              </a:spcBef>
              <a:spcAft>
                <a:spcPts val="0"/>
              </a:spcAft>
              <a:buSzPts val="1600"/>
              <a:buChar char="﹣"/>
              <a:defRPr b="1" sz="1600"/>
            </a:lvl3pPr>
            <a:lvl4pPr indent="-330200" lvl="3" marL="1828800">
              <a:spcBef>
                <a:spcPts val="0"/>
              </a:spcBef>
              <a:spcAft>
                <a:spcPts val="0"/>
              </a:spcAft>
              <a:buSzPts val="1600"/>
              <a:buChar char="﹣"/>
              <a:defRPr b="1" sz="1600"/>
            </a:lvl4pPr>
            <a:lvl5pPr indent="-330200" lvl="4" marL="2286000">
              <a:spcBef>
                <a:spcPts val="0"/>
              </a:spcBef>
              <a:spcAft>
                <a:spcPts val="0"/>
              </a:spcAft>
              <a:buSzPts val="1600"/>
              <a:buChar char="﹣"/>
              <a:defRPr b="1" sz="1600"/>
            </a:lvl5pPr>
            <a:lvl6pPr indent="-330200" lvl="5" marL="2743200">
              <a:spcBef>
                <a:spcPts val="0"/>
              </a:spcBef>
              <a:spcAft>
                <a:spcPts val="0"/>
              </a:spcAft>
              <a:buSzPts val="1600"/>
              <a:buChar char="﹣"/>
              <a:defRPr b="1" sz="1600"/>
            </a:lvl6pPr>
            <a:lvl7pPr indent="-330200" lvl="6" marL="3200400">
              <a:spcBef>
                <a:spcPts val="0"/>
              </a:spcBef>
              <a:spcAft>
                <a:spcPts val="0"/>
              </a:spcAft>
              <a:buSzPts val="1600"/>
              <a:buChar char="﹣"/>
              <a:defRPr b="1" sz="1600"/>
            </a:lvl7pPr>
            <a:lvl8pPr indent="-330200" lvl="7" marL="3657600">
              <a:spcBef>
                <a:spcPts val="0"/>
              </a:spcBef>
              <a:spcAft>
                <a:spcPts val="0"/>
              </a:spcAft>
              <a:buSzPts val="1600"/>
              <a:buChar char="﹣"/>
              <a:defRPr b="1" sz="1600"/>
            </a:lvl8pPr>
            <a:lvl9pPr indent="-330200" lvl="8" marL="4114800">
              <a:spcBef>
                <a:spcPts val="0"/>
              </a:spcBef>
              <a:spcAft>
                <a:spcPts val="0"/>
              </a:spcAft>
              <a:buSzPts val="1600"/>
              <a:buChar char="﹣"/>
              <a:defRPr b="1" sz="1600"/>
            </a:lvl9pPr>
          </a:lstStyle>
          <a:p/>
        </p:txBody>
      </p:sp>
      <p:sp>
        <p:nvSpPr>
          <p:cNvPr id="794" name="Google Shape;794;p65"/>
          <p:cNvSpPr txBox="1"/>
          <p:nvPr>
            <p:ph idx="8" type="body"/>
          </p:nvPr>
        </p:nvSpPr>
        <p:spPr>
          <a:xfrm>
            <a:off x="4731925" y="1280160"/>
            <a:ext cx="1588800" cy="3162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b="1" sz="1600"/>
            </a:lvl1pPr>
            <a:lvl2pPr indent="-330200" lvl="1" marL="914400">
              <a:spcBef>
                <a:spcPts val="0"/>
              </a:spcBef>
              <a:spcAft>
                <a:spcPts val="0"/>
              </a:spcAft>
              <a:buSzPts val="1600"/>
              <a:buChar char="﹣"/>
              <a:defRPr b="1" sz="1600"/>
            </a:lvl2pPr>
            <a:lvl3pPr indent="-330200" lvl="2" marL="1371600">
              <a:spcBef>
                <a:spcPts val="0"/>
              </a:spcBef>
              <a:spcAft>
                <a:spcPts val="0"/>
              </a:spcAft>
              <a:buSzPts val="1600"/>
              <a:buChar char="﹣"/>
              <a:defRPr b="1" sz="1600"/>
            </a:lvl3pPr>
            <a:lvl4pPr indent="-330200" lvl="3" marL="1828800">
              <a:spcBef>
                <a:spcPts val="0"/>
              </a:spcBef>
              <a:spcAft>
                <a:spcPts val="0"/>
              </a:spcAft>
              <a:buSzPts val="1600"/>
              <a:buChar char="﹣"/>
              <a:defRPr b="1" sz="1600"/>
            </a:lvl4pPr>
            <a:lvl5pPr indent="-330200" lvl="4" marL="2286000">
              <a:spcBef>
                <a:spcPts val="0"/>
              </a:spcBef>
              <a:spcAft>
                <a:spcPts val="0"/>
              </a:spcAft>
              <a:buSzPts val="1600"/>
              <a:buChar char="﹣"/>
              <a:defRPr b="1" sz="1600"/>
            </a:lvl5pPr>
            <a:lvl6pPr indent="-330200" lvl="5" marL="2743200">
              <a:spcBef>
                <a:spcPts val="0"/>
              </a:spcBef>
              <a:spcAft>
                <a:spcPts val="0"/>
              </a:spcAft>
              <a:buSzPts val="1600"/>
              <a:buChar char="﹣"/>
              <a:defRPr b="1" sz="1600"/>
            </a:lvl6pPr>
            <a:lvl7pPr indent="-330200" lvl="6" marL="3200400">
              <a:spcBef>
                <a:spcPts val="0"/>
              </a:spcBef>
              <a:spcAft>
                <a:spcPts val="0"/>
              </a:spcAft>
              <a:buSzPts val="1600"/>
              <a:buChar char="﹣"/>
              <a:defRPr b="1" sz="1600"/>
            </a:lvl7pPr>
            <a:lvl8pPr indent="-330200" lvl="7" marL="3657600">
              <a:spcBef>
                <a:spcPts val="0"/>
              </a:spcBef>
              <a:spcAft>
                <a:spcPts val="0"/>
              </a:spcAft>
              <a:buSzPts val="1600"/>
              <a:buChar char="﹣"/>
              <a:defRPr b="1" sz="1600"/>
            </a:lvl8pPr>
            <a:lvl9pPr indent="-330200" lvl="8" marL="4114800">
              <a:spcBef>
                <a:spcPts val="0"/>
              </a:spcBef>
              <a:spcAft>
                <a:spcPts val="0"/>
              </a:spcAft>
              <a:buSzPts val="1600"/>
              <a:buChar char="﹣"/>
              <a:defRPr b="1" sz="1600"/>
            </a:lvl9pPr>
          </a:lstStyle>
          <a:p/>
        </p:txBody>
      </p:sp>
      <p:sp>
        <p:nvSpPr>
          <p:cNvPr id="795" name="Google Shape;795;p65"/>
          <p:cNvSpPr txBox="1"/>
          <p:nvPr>
            <p:ph idx="9" type="body"/>
          </p:nvPr>
        </p:nvSpPr>
        <p:spPr>
          <a:xfrm>
            <a:off x="6915000" y="1280160"/>
            <a:ext cx="1588800" cy="3162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b="1" sz="1600"/>
            </a:lvl1pPr>
            <a:lvl2pPr indent="-330200" lvl="1" marL="914400">
              <a:spcBef>
                <a:spcPts val="0"/>
              </a:spcBef>
              <a:spcAft>
                <a:spcPts val="0"/>
              </a:spcAft>
              <a:buSzPts val="1600"/>
              <a:buChar char="﹣"/>
              <a:defRPr b="1" sz="1600"/>
            </a:lvl2pPr>
            <a:lvl3pPr indent="-330200" lvl="2" marL="1371600">
              <a:spcBef>
                <a:spcPts val="0"/>
              </a:spcBef>
              <a:spcAft>
                <a:spcPts val="0"/>
              </a:spcAft>
              <a:buSzPts val="1600"/>
              <a:buChar char="﹣"/>
              <a:defRPr b="1" sz="1600"/>
            </a:lvl3pPr>
            <a:lvl4pPr indent="-330200" lvl="3" marL="1828800">
              <a:spcBef>
                <a:spcPts val="0"/>
              </a:spcBef>
              <a:spcAft>
                <a:spcPts val="0"/>
              </a:spcAft>
              <a:buSzPts val="1600"/>
              <a:buChar char="﹣"/>
              <a:defRPr b="1" sz="1600"/>
            </a:lvl4pPr>
            <a:lvl5pPr indent="-330200" lvl="4" marL="2286000">
              <a:spcBef>
                <a:spcPts val="0"/>
              </a:spcBef>
              <a:spcAft>
                <a:spcPts val="0"/>
              </a:spcAft>
              <a:buSzPts val="1600"/>
              <a:buChar char="﹣"/>
              <a:defRPr b="1" sz="1600"/>
            </a:lvl5pPr>
            <a:lvl6pPr indent="-330200" lvl="5" marL="2743200">
              <a:spcBef>
                <a:spcPts val="0"/>
              </a:spcBef>
              <a:spcAft>
                <a:spcPts val="0"/>
              </a:spcAft>
              <a:buSzPts val="1600"/>
              <a:buChar char="﹣"/>
              <a:defRPr b="1" sz="1600"/>
            </a:lvl6pPr>
            <a:lvl7pPr indent="-330200" lvl="6" marL="3200400">
              <a:spcBef>
                <a:spcPts val="0"/>
              </a:spcBef>
              <a:spcAft>
                <a:spcPts val="0"/>
              </a:spcAft>
              <a:buSzPts val="1600"/>
              <a:buChar char="﹣"/>
              <a:defRPr b="1" sz="1600"/>
            </a:lvl7pPr>
            <a:lvl8pPr indent="-330200" lvl="7" marL="3657600">
              <a:spcBef>
                <a:spcPts val="0"/>
              </a:spcBef>
              <a:spcAft>
                <a:spcPts val="0"/>
              </a:spcAft>
              <a:buSzPts val="1600"/>
              <a:buChar char="﹣"/>
              <a:defRPr b="1" sz="1600"/>
            </a:lvl8pPr>
            <a:lvl9pPr indent="-330200" lvl="8" marL="4114800">
              <a:spcBef>
                <a:spcPts val="0"/>
              </a:spcBef>
              <a:spcAft>
                <a:spcPts val="0"/>
              </a:spcAft>
              <a:buSzPts val="1600"/>
              <a:buChar char="﹣"/>
              <a:defRPr b="1" sz="1600"/>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guide id="3" pos="1231">
          <p15:clr>
            <a:srgbClr val="E46962"/>
          </p15:clr>
        </p15:guide>
        <p15:guide id="4" pos="1606">
          <p15:clr>
            <a:srgbClr val="E46962"/>
          </p15:clr>
        </p15:guide>
        <p15:guide id="5" pos="3982">
          <p15:clr>
            <a:srgbClr val="E46962"/>
          </p15:clr>
        </p15:guide>
        <p15:guide id="6" pos="4356">
          <p15:clr>
            <a:srgbClr val="E46962"/>
          </p15:clr>
        </p15:guide>
        <p15:guide id="7" pos="2606">
          <p15:clr>
            <a:srgbClr val="E46962"/>
          </p15:clr>
        </p15:guide>
        <p15:guide id="8" pos="2981">
          <p15:clr>
            <a:srgbClr val="E46962"/>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split 1/2">
  <p:cSld name="CUSTOM_2_3">
    <p:bg>
      <p:bgPr>
        <a:solidFill>
          <a:schemeClr val="accent2"/>
        </a:solidFill>
      </p:bgPr>
    </p:bg>
    <p:spTree>
      <p:nvGrpSpPr>
        <p:cNvPr id="796" name="Shape 796"/>
        <p:cNvGrpSpPr/>
        <p:nvPr/>
      </p:nvGrpSpPr>
      <p:grpSpPr>
        <a:xfrm>
          <a:off x="0" y="0"/>
          <a:ext cx="0" cy="0"/>
          <a:chOff x="0" y="0"/>
          <a:chExt cx="0" cy="0"/>
        </a:xfrm>
      </p:grpSpPr>
      <p:sp>
        <p:nvSpPr>
          <p:cNvPr id="797" name="Google Shape;797;p66"/>
          <p:cNvSpPr/>
          <p:nvPr/>
        </p:nvSpPr>
        <p:spPr>
          <a:xfrm>
            <a:off x="0" y="0"/>
            <a:ext cx="4434900" cy="515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ublic Sans"/>
              <a:ea typeface="Public Sans"/>
              <a:cs typeface="Public Sans"/>
              <a:sym typeface="Public Sans"/>
            </a:endParaRPr>
          </a:p>
        </p:txBody>
      </p:sp>
      <p:sp>
        <p:nvSpPr>
          <p:cNvPr id="798" name="Google Shape;798;p66"/>
          <p:cNvSpPr txBox="1"/>
          <p:nvPr>
            <p:ph type="title"/>
          </p:nvPr>
        </p:nvSpPr>
        <p:spPr>
          <a:xfrm>
            <a:off x="365750" y="228600"/>
            <a:ext cx="34746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9" name="Google Shape;799;p66"/>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800" name="Google Shape;800;p66"/>
          <p:cNvSpPr txBox="1"/>
          <p:nvPr>
            <p:ph idx="1" type="body"/>
          </p:nvPr>
        </p:nvSpPr>
        <p:spPr>
          <a:xfrm>
            <a:off x="365750" y="960120"/>
            <a:ext cx="34746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grpSp>
        <p:nvGrpSpPr>
          <p:cNvPr id="801" name="Google Shape;801;p66"/>
          <p:cNvGrpSpPr/>
          <p:nvPr/>
        </p:nvGrpSpPr>
        <p:grpSpPr>
          <a:xfrm>
            <a:off x="8595658" y="390532"/>
            <a:ext cx="228568" cy="209092"/>
            <a:chOff x="238125" y="2160750"/>
            <a:chExt cx="2022725" cy="1850375"/>
          </a:xfrm>
        </p:grpSpPr>
        <p:sp>
          <p:nvSpPr>
            <p:cNvPr id="802" name="Google Shape;802;p66"/>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803" name="Google Shape;803;p66"/>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guide id="3" pos="2419">
          <p15:clr>
            <a:srgbClr val="E46962"/>
          </p15:clr>
        </p15:guide>
        <p15:guide id="4" pos="3168">
          <p15:clr>
            <a:srgbClr val="E46962"/>
          </p15:clr>
        </p15:guide>
      </p15:sldGuideLst>
    </p:ext>
  </p:extLst>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split 1/3">
  <p:cSld name="CUSTOM_2_4">
    <p:bg>
      <p:bgPr>
        <a:solidFill>
          <a:schemeClr val="accent2"/>
        </a:solidFill>
      </p:bgPr>
    </p:bg>
    <p:spTree>
      <p:nvGrpSpPr>
        <p:cNvPr id="804" name="Shape 804"/>
        <p:cNvGrpSpPr/>
        <p:nvPr/>
      </p:nvGrpSpPr>
      <p:grpSpPr>
        <a:xfrm>
          <a:off x="0" y="0"/>
          <a:ext cx="0" cy="0"/>
          <a:chOff x="0" y="0"/>
          <a:chExt cx="0" cy="0"/>
        </a:xfrm>
      </p:grpSpPr>
      <p:sp>
        <p:nvSpPr>
          <p:cNvPr id="805" name="Google Shape;805;p67"/>
          <p:cNvSpPr/>
          <p:nvPr/>
        </p:nvSpPr>
        <p:spPr>
          <a:xfrm>
            <a:off x="-175" y="0"/>
            <a:ext cx="2962800" cy="5155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ublic Sans"/>
                <a:ea typeface="Public Sans"/>
                <a:cs typeface="Public Sans"/>
                <a:sym typeface="Public Sans"/>
              </a:rPr>
              <a:t> </a:t>
            </a:r>
            <a:endParaRPr>
              <a:latin typeface="Public Sans"/>
              <a:ea typeface="Public Sans"/>
              <a:cs typeface="Public Sans"/>
              <a:sym typeface="Public Sans"/>
            </a:endParaRPr>
          </a:p>
        </p:txBody>
      </p:sp>
      <p:sp>
        <p:nvSpPr>
          <p:cNvPr id="806" name="Google Shape;806;p67"/>
          <p:cNvSpPr txBox="1"/>
          <p:nvPr>
            <p:ph type="title"/>
          </p:nvPr>
        </p:nvSpPr>
        <p:spPr>
          <a:xfrm>
            <a:off x="365750" y="228600"/>
            <a:ext cx="2194500" cy="548700"/>
          </a:xfrm>
          <a:prstGeom prst="rect">
            <a:avLst/>
          </a:prstGeom>
        </p:spPr>
        <p:txBody>
          <a:bodyPr anchorCtr="0" anchor="t" bIns="0" lIns="0" spcFirstLastPara="1" rIns="0" wrap="square" tIns="0">
            <a:noAutofit/>
          </a:bodyPr>
          <a:lstStyle>
            <a:lvl1pPr lvl="0">
              <a:spcBef>
                <a:spcPts val="0"/>
              </a:spcBef>
              <a:spcAft>
                <a:spcPts val="0"/>
              </a:spcAft>
              <a:buSzPts val="2800"/>
              <a:buFont typeface="Public Sans"/>
              <a:buNone/>
              <a:defRPr b="0">
                <a:latin typeface="Public Sans"/>
                <a:ea typeface="Public Sans"/>
                <a:cs typeface="Public Sans"/>
                <a:sym typeface="Public Sans"/>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7" name="Google Shape;807;p67"/>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808" name="Google Shape;808;p67"/>
          <p:cNvGrpSpPr/>
          <p:nvPr/>
        </p:nvGrpSpPr>
        <p:grpSpPr>
          <a:xfrm>
            <a:off x="8595658" y="390532"/>
            <a:ext cx="228568" cy="209092"/>
            <a:chOff x="238125" y="2160750"/>
            <a:chExt cx="2022725" cy="1850375"/>
          </a:xfrm>
        </p:grpSpPr>
        <p:sp>
          <p:nvSpPr>
            <p:cNvPr id="809" name="Google Shape;809;p67"/>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810" name="Google Shape;810;p67"/>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811" name="Google Shape;811;p67"/>
          <p:cNvSpPr txBox="1"/>
          <p:nvPr>
            <p:ph idx="1" type="body"/>
          </p:nvPr>
        </p:nvSpPr>
        <p:spPr>
          <a:xfrm>
            <a:off x="365750" y="960120"/>
            <a:ext cx="2194500" cy="37032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extLst>
    <p:ext uri="{DCECCB84-F9BA-43D5-87BE-67443E8EF086}">
      <p15:sldGuideLst>
        <p15:guide id="1" pos="230">
          <p15:clr>
            <a:srgbClr val="E46962"/>
          </p15:clr>
        </p15:guide>
        <p15:guide id="2" pos="5357">
          <p15:clr>
            <a:srgbClr val="E46962"/>
          </p15:clr>
        </p15:guide>
        <p15:guide id="3" pos="1613">
          <p15:clr>
            <a:srgbClr val="E46962"/>
          </p15:clr>
        </p15:guide>
        <p15:guide id="4" pos="3974">
          <p15:clr>
            <a:srgbClr val="E46962"/>
          </p15:clr>
        </p15:guide>
        <p15:guide id="5" pos="2102">
          <p15:clr>
            <a:srgbClr val="E46962"/>
          </p15:clr>
        </p15:guide>
        <p15:guide id="6" pos="3485">
          <p15:clr>
            <a:srgbClr val="E46962"/>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1 column">
  <p:cSld name="CUSTOM_3_1">
    <p:bg>
      <p:bgPr>
        <a:solidFill>
          <a:schemeClr val="accent2"/>
        </a:solidFill>
      </p:bgPr>
    </p:bg>
    <p:spTree>
      <p:nvGrpSpPr>
        <p:cNvPr id="812" name="Shape 812"/>
        <p:cNvGrpSpPr/>
        <p:nvPr/>
      </p:nvGrpSpPr>
      <p:grpSpPr>
        <a:xfrm>
          <a:off x="0" y="0"/>
          <a:ext cx="0" cy="0"/>
          <a:chOff x="0" y="0"/>
          <a:chExt cx="0" cy="0"/>
        </a:xfrm>
      </p:grpSpPr>
      <p:sp>
        <p:nvSpPr>
          <p:cNvPr id="813" name="Google Shape;813;p68"/>
          <p:cNvSpPr txBox="1"/>
          <p:nvPr>
            <p:ph type="title"/>
          </p:nvPr>
        </p:nvSpPr>
        <p:spPr>
          <a:xfrm>
            <a:off x="365750" y="228600"/>
            <a:ext cx="7863900" cy="5487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2800"/>
              <a:buFont typeface="Public Sans"/>
              <a:buNone/>
              <a:defRPr b="0">
                <a:solidFill>
                  <a:srgbClr val="FFFFFF"/>
                </a:solidFill>
                <a:latin typeface="Public Sans"/>
                <a:ea typeface="Public Sans"/>
                <a:cs typeface="Public Sans"/>
                <a:sym typeface="Public Sans"/>
              </a:defRPr>
            </a:lvl1pPr>
            <a:lvl2pPr lvl="1">
              <a:spcBef>
                <a:spcPts val="0"/>
              </a:spcBef>
              <a:spcAft>
                <a:spcPts val="0"/>
              </a:spcAft>
              <a:buClr>
                <a:srgbClr val="FFFFFF"/>
              </a:buClr>
              <a:buSzPts val="2800"/>
              <a:buNone/>
              <a:defRPr>
                <a:solidFill>
                  <a:srgbClr val="FFFFFF"/>
                </a:solidFill>
              </a:defRPr>
            </a:lvl2pPr>
            <a:lvl3pPr lvl="2">
              <a:spcBef>
                <a:spcPts val="0"/>
              </a:spcBef>
              <a:spcAft>
                <a:spcPts val="0"/>
              </a:spcAft>
              <a:buClr>
                <a:srgbClr val="FFFFFF"/>
              </a:buClr>
              <a:buSzPts val="2800"/>
              <a:buNone/>
              <a:defRPr>
                <a:solidFill>
                  <a:srgbClr val="FFFFFF"/>
                </a:solidFill>
              </a:defRPr>
            </a:lvl3pPr>
            <a:lvl4pPr lvl="3">
              <a:spcBef>
                <a:spcPts val="0"/>
              </a:spcBef>
              <a:spcAft>
                <a:spcPts val="0"/>
              </a:spcAft>
              <a:buClr>
                <a:srgbClr val="FFFFFF"/>
              </a:buClr>
              <a:buSzPts val="2800"/>
              <a:buNone/>
              <a:defRPr>
                <a:solidFill>
                  <a:srgbClr val="FFFFFF"/>
                </a:solidFill>
              </a:defRPr>
            </a:lvl4pPr>
            <a:lvl5pPr lvl="4">
              <a:spcBef>
                <a:spcPts val="0"/>
              </a:spcBef>
              <a:spcAft>
                <a:spcPts val="0"/>
              </a:spcAft>
              <a:buClr>
                <a:srgbClr val="FFFFFF"/>
              </a:buClr>
              <a:buSzPts val="2800"/>
              <a:buNone/>
              <a:defRPr>
                <a:solidFill>
                  <a:srgbClr val="FFFFFF"/>
                </a:solidFill>
              </a:defRPr>
            </a:lvl5pPr>
            <a:lvl6pPr lvl="5">
              <a:spcBef>
                <a:spcPts val="0"/>
              </a:spcBef>
              <a:spcAft>
                <a:spcPts val="0"/>
              </a:spcAft>
              <a:buClr>
                <a:srgbClr val="FFFFFF"/>
              </a:buClr>
              <a:buSzPts val="2800"/>
              <a:buNone/>
              <a:defRPr>
                <a:solidFill>
                  <a:srgbClr val="FFFFFF"/>
                </a:solidFill>
              </a:defRPr>
            </a:lvl6pPr>
            <a:lvl7pPr lvl="6">
              <a:spcBef>
                <a:spcPts val="0"/>
              </a:spcBef>
              <a:spcAft>
                <a:spcPts val="0"/>
              </a:spcAft>
              <a:buClr>
                <a:srgbClr val="FFFFFF"/>
              </a:buClr>
              <a:buSzPts val="2800"/>
              <a:buNone/>
              <a:defRPr>
                <a:solidFill>
                  <a:srgbClr val="FFFFFF"/>
                </a:solidFill>
              </a:defRPr>
            </a:lvl7pPr>
            <a:lvl8pPr lvl="7">
              <a:spcBef>
                <a:spcPts val="0"/>
              </a:spcBef>
              <a:spcAft>
                <a:spcPts val="0"/>
              </a:spcAft>
              <a:buClr>
                <a:srgbClr val="FFFFFF"/>
              </a:buClr>
              <a:buSzPts val="2800"/>
              <a:buNone/>
              <a:defRPr>
                <a:solidFill>
                  <a:srgbClr val="FFFFFF"/>
                </a:solidFill>
              </a:defRPr>
            </a:lvl8pPr>
            <a:lvl9pPr lvl="8">
              <a:spcBef>
                <a:spcPts val="0"/>
              </a:spcBef>
              <a:spcAft>
                <a:spcPts val="0"/>
              </a:spcAft>
              <a:buClr>
                <a:srgbClr val="FFFFFF"/>
              </a:buClr>
              <a:buSzPts val="2800"/>
              <a:buNone/>
              <a:defRPr>
                <a:solidFill>
                  <a:srgbClr val="FFFFFF"/>
                </a:solidFill>
              </a:defRPr>
            </a:lvl9pPr>
          </a:lstStyle>
          <a:p/>
        </p:txBody>
      </p:sp>
      <p:sp>
        <p:nvSpPr>
          <p:cNvPr id="814" name="Google Shape;814;p68"/>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815" name="Google Shape;815;p68"/>
          <p:cNvSpPr txBox="1"/>
          <p:nvPr>
            <p:ph idx="1" type="body"/>
          </p:nvPr>
        </p:nvSpPr>
        <p:spPr>
          <a:xfrm>
            <a:off x="365750" y="960120"/>
            <a:ext cx="8138100" cy="3703200"/>
          </a:xfrm>
          <a:prstGeom prst="rect">
            <a:avLst/>
          </a:prstGeom>
        </p:spPr>
        <p:txBody>
          <a:bodyPr anchorCtr="0" anchor="t" bIns="0" lIns="0" spcFirstLastPara="1" rIns="0" wrap="square" tIns="0">
            <a:noAutofit/>
          </a:bodyPr>
          <a:lstStyle>
            <a:lvl1pPr indent="-317500" lvl="0" marL="457200">
              <a:spcBef>
                <a:spcPts val="0"/>
              </a:spcBef>
              <a:spcAft>
                <a:spcPts val="0"/>
              </a:spcAft>
              <a:buClr>
                <a:srgbClr val="FFFFFF"/>
              </a:buClr>
              <a:buSzPts val="1400"/>
              <a:buChar char="●"/>
              <a:defRPr>
                <a:solidFill>
                  <a:srgbClr val="FFFFFF"/>
                </a:solidFill>
              </a:defRPr>
            </a:lvl1pPr>
            <a:lvl2pPr indent="-317500" lvl="1" marL="914400">
              <a:spcBef>
                <a:spcPts val="0"/>
              </a:spcBef>
              <a:spcAft>
                <a:spcPts val="0"/>
              </a:spcAft>
              <a:buClr>
                <a:srgbClr val="FFFFFF"/>
              </a:buClr>
              <a:buSzPts val="1400"/>
              <a:buChar char="﹣"/>
              <a:defRPr>
                <a:solidFill>
                  <a:srgbClr val="FFFFFF"/>
                </a:solidFill>
              </a:defRPr>
            </a:lvl2pPr>
            <a:lvl3pPr indent="-317500" lvl="2" marL="1371600">
              <a:spcBef>
                <a:spcPts val="0"/>
              </a:spcBef>
              <a:spcAft>
                <a:spcPts val="0"/>
              </a:spcAft>
              <a:buClr>
                <a:srgbClr val="FFFFFF"/>
              </a:buClr>
              <a:buSzPts val="1400"/>
              <a:buChar char="﹣"/>
              <a:defRPr>
                <a:solidFill>
                  <a:srgbClr val="FFFFFF"/>
                </a:solidFill>
              </a:defRPr>
            </a:lvl3pPr>
            <a:lvl4pPr indent="-317500" lvl="3" marL="1828800">
              <a:spcBef>
                <a:spcPts val="0"/>
              </a:spcBef>
              <a:spcAft>
                <a:spcPts val="0"/>
              </a:spcAft>
              <a:buClr>
                <a:srgbClr val="FFFFFF"/>
              </a:buClr>
              <a:buSzPts val="1400"/>
              <a:buChar char="﹣"/>
              <a:defRPr>
                <a:solidFill>
                  <a:srgbClr val="FFFFFF"/>
                </a:solidFill>
              </a:defRPr>
            </a:lvl4pPr>
            <a:lvl5pPr indent="-317500" lvl="4" marL="2286000">
              <a:spcBef>
                <a:spcPts val="0"/>
              </a:spcBef>
              <a:spcAft>
                <a:spcPts val="0"/>
              </a:spcAft>
              <a:buClr>
                <a:srgbClr val="FFFFFF"/>
              </a:buClr>
              <a:buSzPts val="1400"/>
              <a:buChar char="﹣"/>
              <a:defRPr>
                <a:solidFill>
                  <a:srgbClr val="FFFFFF"/>
                </a:solidFill>
              </a:defRPr>
            </a:lvl5pPr>
            <a:lvl6pPr indent="-317500" lvl="5" marL="2743200">
              <a:spcBef>
                <a:spcPts val="0"/>
              </a:spcBef>
              <a:spcAft>
                <a:spcPts val="0"/>
              </a:spcAft>
              <a:buClr>
                <a:srgbClr val="FFFFFF"/>
              </a:buClr>
              <a:buSzPts val="1400"/>
              <a:buChar char="﹣"/>
              <a:defRPr>
                <a:solidFill>
                  <a:srgbClr val="FFFFFF"/>
                </a:solidFill>
              </a:defRPr>
            </a:lvl6pPr>
            <a:lvl7pPr indent="-317500" lvl="6" marL="3200400">
              <a:spcBef>
                <a:spcPts val="0"/>
              </a:spcBef>
              <a:spcAft>
                <a:spcPts val="0"/>
              </a:spcAft>
              <a:buClr>
                <a:srgbClr val="FFFFFF"/>
              </a:buClr>
              <a:buSzPts val="1400"/>
              <a:buChar char="﹣"/>
              <a:defRPr>
                <a:solidFill>
                  <a:srgbClr val="FFFFFF"/>
                </a:solidFill>
              </a:defRPr>
            </a:lvl7pPr>
            <a:lvl8pPr indent="-317500" lvl="7" marL="3657600">
              <a:spcBef>
                <a:spcPts val="0"/>
              </a:spcBef>
              <a:spcAft>
                <a:spcPts val="0"/>
              </a:spcAft>
              <a:buClr>
                <a:srgbClr val="FFFFFF"/>
              </a:buClr>
              <a:buSzPts val="1400"/>
              <a:buChar char="﹣"/>
              <a:defRPr>
                <a:solidFill>
                  <a:srgbClr val="FFFFFF"/>
                </a:solidFill>
              </a:defRPr>
            </a:lvl8pPr>
            <a:lvl9pPr indent="-317500" lvl="8" marL="4114800">
              <a:spcBef>
                <a:spcPts val="0"/>
              </a:spcBef>
              <a:spcAft>
                <a:spcPts val="0"/>
              </a:spcAft>
              <a:buClr>
                <a:srgbClr val="FFFFFF"/>
              </a:buClr>
              <a:buSzPts val="1400"/>
              <a:buChar char="﹣"/>
              <a:defRPr>
                <a:solidFill>
                  <a:srgbClr val="FFFFFF"/>
                </a:solidFill>
              </a:defRPr>
            </a:lvl9pPr>
          </a:lstStyle>
          <a:p/>
        </p:txBody>
      </p:sp>
      <p:grpSp>
        <p:nvGrpSpPr>
          <p:cNvPr id="816" name="Google Shape;816;p68"/>
          <p:cNvGrpSpPr/>
          <p:nvPr/>
        </p:nvGrpSpPr>
        <p:grpSpPr>
          <a:xfrm>
            <a:off x="8595658" y="390532"/>
            <a:ext cx="228568" cy="209092"/>
            <a:chOff x="238125" y="2160750"/>
            <a:chExt cx="2022725" cy="1850375"/>
          </a:xfrm>
        </p:grpSpPr>
        <p:sp>
          <p:nvSpPr>
            <p:cNvPr id="817" name="Google Shape;817;p68"/>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818" name="Google Shape;818;p68"/>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extLst>
    <p:ext uri="{DCECCB84-F9BA-43D5-87BE-67443E8EF086}">
      <p15:sldGuideLst>
        <p15:guide id="1" pos="230">
          <p15:clr>
            <a:srgbClr val="E46962"/>
          </p15:clr>
        </p15:guide>
        <p15:guide id="2" pos="5357">
          <p15:clr>
            <a:srgbClr val="E46962"/>
          </p15:clr>
        </p15:guide>
      </p15:sldGuideLst>
    </p:ext>
  </p:extLst>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ank">
  <p:cSld name="BLANK_1">
    <p:bg>
      <p:bgPr>
        <a:solidFill>
          <a:schemeClr val="accent2"/>
        </a:solidFill>
      </p:bgPr>
    </p:bg>
    <p:spTree>
      <p:nvGrpSpPr>
        <p:cNvPr id="819" name="Shape 819"/>
        <p:cNvGrpSpPr/>
        <p:nvPr/>
      </p:nvGrpSpPr>
      <p:grpSpPr>
        <a:xfrm>
          <a:off x="0" y="0"/>
          <a:ext cx="0" cy="0"/>
          <a:chOff x="0" y="0"/>
          <a:chExt cx="0" cy="0"/>
        </a:xfrm>
      </p:grpSpPr>
      <p:sp>
        <p:nvSpPr>
          <p:cNvPr id="820" name="Google Shape;820;p69"/>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821" name="Google Shape;821;p69"/>
          <p:cNvGrpSpPr/>
          <p:nvPr/>
        </p:nvGrpSpPr>
        <p:grpSpPr>
          <a:xfrm>
            <a:off x="8595658" y="390532"/>
            <a:ext cx="228568" cy="209092"/>
            <a:chOff x="238125" y="2160750"/>
            <a:chExt cx="2022725" cy="1850375"/>
          </a:xfrm>
        </p:grpSpPr>
        <p:sp>
          <p:nvSpPr>
            <p:cNvPr id="822" name="Google Shape;822;p69"/>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823" name="Google Shape;823;p69"/>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blank">
  <p:cSld name="BLANK_5">
    <p:bg>
      <p:bgPr>
        <a:solidFill>
          <a:srgbClr val="FFFFFF"/>
        </a:solidFill>
      </p:bgPr>
    </p:bg>
    <p:spTree>
      <p:nvGrpSpPr>
        <p:cNvPr id="824" name="Shape 824"/>
        <p:cNvGrpSpPr/>
        <p:nvPr/>
      </p:nvGrpSpPr>
      <p:grpSpPr>
        <a:xfrm>
          <a:off x="0" y="0"/>
          <a:ext cx="0" cy="0"/>
          <a:chOff x="0" y="0"/>
          <a:chExt cx="0" cy="0"/>
        </a:xfrm>
      </p:grpSpPr>
      <p:sp>
        <p:nvSpPr>
          <p:cNvPr id="825" name="Google Shape;825;p70"/>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826" name="Google Shape;826;p70"/>
          <p:cNvGrpSpPr/>
          <p:nvPr/>
        </p:nvGrpSpPr>
        <p:grpSpPr>
          <a:xfrm>
            <a:off x="8595658" y="390532"/>
            <a:ext cx="228568" cy="209092"/>
            <a:chOff x="238125" y="2160750"/>
            <a:chExt cx="2022725" cy="1850375"/>
          </a:xfrm>
        </p:grpSpPr>
        <p:sp>
          <p:nvSpPr>
            <p:cNvPr id="827" name="Google Shape;827;p70"/>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828" name="Google Shape;828;p70"/>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 - Divider 1">
  <p:cSld name="CUSTOM_1_1_1">
    <p:bg>
      <p:bgPr>
        <a:solidFill>
          <a:schemeClr val="accent3"/>
        </a:solidFill>
      </p:bgPr>
    </p:bg>
    <p:spTree>
      <p:nvGrpSpPr>
        <p:cNvPr id="139" name="Shape 139"/>
        <p:cNvGrpSpPr/>
        <p:nvPr/>
      </p:nvGrpSpPr>
      <p:grpSpPr>
        <a:xfrm>
          <a:off x="0" y="0"/>
          <a:ext cx="0" cy="0"/>
          <a:chOff x="0" y="0"/>
          <a:chExt cx="0" cy="0"/>
        </a:xfrm>
      </p:grpSpPr>
      <p:sp>
        <p:nvSpPr>
          <p:cNvPr id="140" name="Google Shape;140;p8"/>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141" name="Google Shape;141;p8"/>
          <p:cNvGrpSpPr/>
          <p:nvPr/>
        </p:nvGrpSpPr>
        <p:grpSpPr>
          <a:xfrm>
            <a:off x="8595658" y="390532"/>
            <a:ext cx="228568" cy="209092"/>
            <a:chOff x="238125" y="2160750"/>
            <a:chExt cx="2022725" cy="1850375"/>
          </a:xfrm>
        </p:grpSpPr>
        <p:sp>
          <p:nvSpPr>
            <p:cNvPr id="142" name="Google Shape;142;p8"/>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143" name="Google Shape;143;p8"/>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144" name="Google Shape;144;p8"/>
          <p:cNvSpPr txBox="1"/>
          <p:nvPr>
            <p:ph type="title"/>
          </p:nvPr>
        </p:nvSpPr>
        <p:spPr>
          <a:xfrm>
            <a:off x="914400" y="1723925"/>
            <a:ext cx="54630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200"/>
              <a:buNone/>
              <a:defRPr sz="42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145" name="Google Shape;145;p8"/>
          <p:cNvSpPr txBox="1"/>
          <p:nvPr>
            <p:ph idx="1" type="subTitle"/>
          </p:nvPr>
        </p:nvSpPr>
        <p:spPr>
          <a:xfrm>
            <a:off x="914400" y="3380225"/>
            <a:ext cx="3657600" cy="5835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146" name="Google Shape;146;p8"/>
          <p:cNvSpPr/>
          <p:nvPr/>
        </p:nvSpPr>
        <p:spPr>
          <a:xfrm flipH="1" rot="7200792">
            <a:off x="4351871" y="2181246"/>
            <a:ext cx="4694207" cy="2629911"/>
          </a:xfrm>
          <a:custGeom>
            <a:rect b="b" l="l" r="r" t="t"/>
            <a:pathLst>
              <a:path extrusionOk="0" h="8966" w="16003">
                <a:moveTo>
                  <a:pt x="7990" y="1"/>
                </a:moveTo>
                <a:cubicBezTo>
                  <a:pt x="7680" y="1"/>
                  <a:pt x="7382" y="72"/>
                  <a:pt x="7097" y="239"/>
                </a:cubicBezTo>
                <a:cubicBezTo>
                  <a:pt x="6942" y="322"/>
                  <a:pt x="6775" y="465"/>
                  <a:pt x="6656" y="608"/>
                </a:cubicBezTo>
                <a:cubicBezTo>
                  <a:pt x="6113" y="1228"/>
                  <a:pt x="5504" y="1538"/>
                  <a:pt x="4896" y="1538"/>
                </a:cubicBezTo>
                <a:cubicBezTo>
                  <a:pt x="4290" y="1538"/>
                  <a:pt x="3684" y="1231"/>
                  <a:pt x="3144" y="620"/>
                </a:cubicBezTo>
                <a:cubicBezTo>
                  <a:pt x="3013" y="477"/>
                  <a:pt x="2858" y="346"/>
                  <a:pt x="2679" y="251"/>
                </a:cubicBezTo>
                <a:cubicBezTo>
                  <a:pt x="2418" y="108"/>
                  <a:pt x="2120" y="12"/>
                  <a:pt x="1787" y="12"/>
                </a:cubicBezTo>
                <a:cubicBezTo>
                  <a:pt x="1477" y="12"/>
                  <a:pt x="1179" y="84"/>
                  <a:pt x="894" y="251"/>
                </a:cubicBezTo>
                <a:cubicBezTo>
                  <a:pt x="632" y="405"/>
                  <a:pt x="405" y="620"/>
                  <a:pt x="239" y="905"/>
                </a:cubicBezTo>
                <a:cubicBezTo>
                  <a:pt x="96" y="1167"/>
                  <a:pt x="1" y="1465"/>
                  <a:pt x="1" y="1798"/>
                </a:cubicBezTo>
                <a:cubicBezTo>
                  <a:pt x="1" y="2108"/>
                  <a:pt x="72" y="2406"/>
                  <a:pt x="239" y="2691"/>
                </a:cubicBezTo>
                <a:cubicBezTo>
                  <a:pt x="393" y="2953"/>
                  <a:pt x="608" y="3179"/>
                  <a:pt x="894" y="3346"/>
                </a:cubicBezTo>
                <a:cubicBezTo>
                  <a:pt x="1167" y="3489"/>
                  <a:pt x="1465" y="3584"/>
                  <a:pt x="1787" y="3584"/>
                </a:cubicBezTo>
                <a:cubicBezTo>
                  <a:pt x="2096" y="3584"/>
                  <a:pt x="2394" y="3513"/>
                  <a:pt x="2679" y="3346"/>
                </a:cubicBezTo>
                <a:cubicBezTo>
                  <a:pt x="2846" y="3239"/>
                  <a:pt x="3013" y="3120"/>
                  <a:pt x="3144" y="2977"/>
                </a:cubicBezTo>
                <a:cubicBezTo>
                  <a:pt x="3687" y="2363"/>
                  <a:pt x="4297" y="2048"/>
                  <a:pt x="4909" y="2048"/>
                </a:cubicBezTo>
                <a:cubicBezTo>
                  <a:pt x="5115" y="2048"/>
                  <a:pt x="5321" y="2084"/>
                  <a:pt x="5525" y="2156"/>
                </a:cubicBezTo>
                <a:cubicBezTo>
                  <a:pt x="6192" y="2394"/>
                  <a:pt x="6597" y="3060"/>
                  <a:pt x="6466" y="3775"/>
                </a:cubicBezTo>
                <a:cubicBezTo>
                  <a:pt x="6299" y="4608"/>
                  <a:pt x="5644" y="5204"/>
                  <a:pt x="4573" y="5430"/>
                </a:cubicBezTo>
                <a:cubicBezTo>
                  <a:pt x="4382" y="5465"/>
                  <a:pt x="4180" y="5537"/>
                  <a:pt x="4001" y="5632"/>
                </a:cubicBezTo>
                <a:cubicBezTo>
                  <a:pt x="3739" y="5787"/>
                  <a:pt x="3513" y="6013"/>
                  <a:pt x="3346" y="6287"/>
                </a:cubicBezTo>
                <a:cubicBezTo>
                  <a:pt x="3203" y="6561"/>
                  <a:pt x="3108" y="6858"/>
                  <a:pt x="3108" y="7180"/>
                </a:cubicBezTo>
                <a:cubicBezTo>
                  <a:pt x="3108" y="7501"/>
                  <a:pt x="3191" y="7799"/>
                  <a:pt x="3346" y="8073"/>
                </a:cubicBezTo>
                <a:cubicBezTo>
                  <a:pt x="3501" y="8347"/>
                  <a:pt x="3727" y="8573"/>
                  <a:pt x="4001" y="8728"/>
                </a:cubicBezTo>
                <a:cubicBezTo>
                  <a:pt x="4275" y="8883"/>
                  <a:pt x="4573" y="8966"/>
                  <a:pt x="4894" y="8966"/>
                </a:cubicBezTo>
                <a:cubicBezTo>
                  <a:pt x="5216" y="8966"/>
                  <a:pt x="5513" y="8894"/>
                  <a:pt x="5787" y="8728"/>
                </a:cubicBezTo>
                <a:cubicBezTo>
                  <a:pt x="6061" y="8585"/>
                  <a:pt x="6287" y="8359"/>
                  <a:pt x="6442" y="8073"/>
                </a:cubicBezTo>
                <a:cubicBezTo>
                  <a:pt x="6597" y="7811"/>
                  <a:pt x="6680" y="7513"/>
                  <a:pt x="6680" y="7180"/>
                </a:cubicBezTo>
                <a:cubicBezTo>
                  <a:pt x="6680" y="6989"/>
                  <a:pt x="6656" y="6799"/>
                  <a:pt x="6585" y="6608"/>
                </a:cubicBezTo>
                <a:cubicBezTo>
                  <a:pt x="6061" y="5037"/>
                  <a:pt x="6728" y="3882"/>
                  <a:pt x="8347" y="3549"/>
                </a:cubicBezTo>
                <a:cubicBezTo>
                  <a:pt x="8549" y="3513"/>
                  <a:pt x="8728" y="3453"/>
                  <a:pt x="8906" y="3346"/>
                </a:cubicBezTo>
                <a:cubicBezTo>
                  <a:pt x="9061" y="3251"/>
                  <a:pt x="9228" y="3120"/>
                  <a:pt x="9347" y="2977"/>
                </a:cubicBezTo>
                <a:cubicBezTo>
                  <a:pt x="9889" y="2358"/>
                  <a:pt x="10496" y="2048"/>
                  <a:pt x="11103" y="2048"/>
                </a:cubicBezTo>
                <a:cubicBezTo>
                  <a:pt x="11710" y="2048"/>
                  <a:pt x="12318" y="2358"/>
                  <a:pt x="12859" y="2977"/>
                </a:cubicBezTo>
                <a:cubicBezTo>
                  <a:pt x="12990" y="3120"/>
                  <a:pt x="13145" y="3239"/>
                  <a:pt x="13324" y="3346"/>
                </a:cubicBezTo>
                <a:cubicBezTo>
                  <a:pt x="13586" y="3489"/>
                  <a:pt x="13883" y="3584"/>
                  <a:pt x="14217" y="3584"/>
                </a:cubicBezTo>
                <a:cubicBezTo>
                  <a:pt x="14526" y="3584"/>
                  <a:pt x="14824" y="3513"/>
                  <a:pt x="15110" y="3346"/>
                </a:cubicBezTo>
                <a:cubicBezTo>
                  <a:pt x="15372" y="3191"/>
                  <a:pt x="15598" y="2977"/>
                  <a:pt x="15764" y="2691"/>
                </a:cubicBezTo>
                <a:cubicBezTo>
                  <a:pt x="15907" y="2429"/>
                  <a:pt x="16003" y="2132"/>
                  <a:pt x="16003" y="1798"/>
                </a:cubicBezTo>
                <a:cubicBezTo>
                  <a:pt x="16003" y="1489"/>
                  <a:pt x="15931" y="1191"/>
                  <a:pt x="15764" y="905"/>
                </a:cubicBezTo>
                <a:cubicBezTo>
                  <a:pt x="15610" y="643"/>
                  <a:pt x="15383" y="417"/>
                  <a:pt x="15110" y="251"/>
                </a:cubicBezTo>
                <a:cubicBezTo>
                  <a:pt x="14836" y="108"/>
                  <a:pt x="14538" y="12"/>
                  <a:pt x="14217" y="12"/>
                </a:cubicBezTo>
                <a:cubicBezTo>
                  <a:pt x="13895" y="12"/>
                  <a:pt x="13598" y="84"/>
                  <a:pt x="13324" y="251"/>
                </a:cubicBezTo>
                <a:cubicBezTo>
                  <a:pt x="13157" y="358"/>
                  <a:pt x="12990" y="477"/>
                  <a:pt x="12859" y="620"/>
                </a:cubicBezTo>
                <a:cubicBezTo>
                  <a:pt x="12318" y="1239"/>
                  <a:pt x="11710" y="1548"/>
                  <a:pt x="11103" y="1548"/>
                </a:cubicBezTo>
                <a:cubicBezTo>
                  <a:pt x="10496" y="1548"/>
                  <a:pt x="9889" y="1239"/>
                  <a:pt x="9347" y="620"/>
                </a:cubicBezTo>
                <a:cubicBezTo>
                  <a:pt x="9216" y="477"/>
                  <a:pt x="9061" y="346"/>
                  <a:pt x="8883" y="239"/>
                </a:cubicBezTo>
                <a:cubicBezTo>
                  <a:pt x="8621" y="84"/>
                  <a:pt x="8323" y="1"/>
                  <a:pt x="7990" y="1"/>
                </a:cubicBezTo>
                <a:close/>
              </a:path>
            </a:pathLst>
          </a:custGeom>
          <a:noFill/>
          <a:ln cap="flat" cmpd="sng" w="28575">
            <a:solidFill>
              <a:srgbClr val="8FE3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8"/>
          <p:cNvSpPr/>
          <p:nvPr/>
        </p:nvSpPr>
        <p:spPr>
          <a:xfrm>
            <a:off x="7103866" y="3666041"/>
            <a:ext cx="1891521" cy="1313328"/>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FFC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576">
          <p15:clr>
            <a:srgbClr val="E46962"/>
          </p15:clr>
        </p15:guide>
        <p15:guide id="2" pos="230">
          <p15:clr>
            <a:srgbClr val="E46962"/>
          </p15:clr>
        </p15:guide>
        <p15:guide id="3" pos="2880">
          <p15:clr>
            <a:srgbClr val="E46962"/>
          </p15:clr>
        </p15:guide>
        <p15:guide id="4" pos="4032">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blank 1">
  <p:cSld name="BLANK_6">
    <p:bg>
      <p:bgPr>
        <a:solidFill>
          <a:srgbClr val="FFFFFF"/>
        </a:solidFill>
      </p:bgPr>
    </p:bg>
    <p:spTree>
      <p:nvGrpSpPr>
        <p:cNvPr id="829" name="Shape 829"/>
        <p:cNvGrpSpPr/>
        <p:nvPr/>
      </p:nvGrpSpPr>
      <p:grpSpPr>
        <a:xfrm>
          <a:off x="0" y="0"/>
          <a:ext cx="0" cy="0"/>
          <a:chOff x="0" y="0"/>
          <a:chExt cx="0" cy="0"/>
        </a:xfrm>
      </p:grpSpPr>
      <p:sp>
        <p:nvSpPr>
          <p:cNvPr id="830" name="Google Shape;830;p71"/>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831" name="Google Shape;831;p71"/>
          <p:cNvGrpSpPr/>
          <p:nvPr/>
        </p:nvGrpSpPr>
        <p:grpSpPr>
          <a:xfrm>
            <a:off x="8595658" y="390532"/>
            <a:ext cx="228568" cy="209092"/>
            <a:chOff x="238125" y="2160750"/>
            <a:chExt cx="2022725" cy="1850375"/>
          </a:xfrm>
        </p:grpSpPr>
        <p:sp>
          <p:nvSpPr>
            <p:cNvPr id="832" name="Google Shape;832;p71"/>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833" name="Google Shape;833;p71"/>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dark 3">
  <p:cSld name="TITLE_1_1_1_1_1_1">
    <p:bg>
      <p:bgPr>
        <a:solidFill>
          <a:schemeClr val="accent2"/>
        </a:solidFill>
      </p:bgPr>
    </p:bg>
    <p:spTree>
      <p:nvGrpSpPr>
        <p:cNvPr id="834" name="Shape 834"/>
        <p:cNvGrpSpPr/>
        <p:nvPr/>
      </p:nvGrpSpPr>
      <p:grpSpPr>
        <a:xfrm>
          <a:off x="0" y="0"/>
          <a:ext cx="0" cy="0"/>
          <a:chOff x="0" y="0"/>
          <a:chExt cx="0" cy="0"/>
        </a:xfrm>
      </p:grpSpPr>
      <p:sp>
        <p:nvSpPr>
          <p:cNvPr id="835" name="Google Shape;835;p72"/>
          <p:cNvSpPr/>
          <p:nvPr/>
        </p:nvSpPr>
        <p:spPr>
          <a:xfrm rot="1200001">
            <a:off x="4089229" y="5053039"/>
            <a:ext cx="14712449" cy="5364039"/>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72"/>
          <p:cNvSpPr/>
          <p:nvPr/>
        </p:nvSpPr>
        <p:spPr>
          <a:xfrm rot="7200001">
            <a:off x="-7210729" y="-94077"/>
            <a:ext cx="14712442" cy="5364036"/>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72"/>
          <p:cNvSpPr txBox="1"/>
          <p:nvPr>
            <p:ph idx="12" type="sldNum"/>
          </p:nvPr>
        </p:nvSpPr>
        <p:spPr>
          <a:xfrm>
            <a:off x="360650" y="4880150"/>
            <a:ext cx="3667800" cy="2697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9pPr>
          </a:lstStyle>
          <a:p>
            <a:pPr indent="0" lvl="0" marL="0" rtl="0" algn="l">
              <a:spcBef>
                <a:spcPts val="0"/>
              </a:spcBef>
              <a:spcAft>
                <a:spcPts val="0"/>
              </a:spcAft>
              <a:buNone/>
            </a:pPr>
            <a:r>
              <a:rPr lang="en"/>
              <a:t>Neo4j Inc. All rights reserved 2023	</a:t>
            </a:r>
            <a:endParaRPr/>
          </a:p>
        </p:txBody>
      </p:sp>
      <p:sp>
        <p:nvSpPr>
          <p:cNvPr id="838" name="Google Shape;838;p72"/>
          <p:cNvSpPr txBox="1"/>
          <p:nvPr>
            <p:ph idx="2" type="sldNum"/>
          </p:nvPr>
        </p:nvSpPr>
        <p:spPr>
          <a:xfrm>
            <a:off x="0" y="4880150"/>
            <a:ext cx="265200" cy="269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839" name="Google Shape;839;p72"/>
          <p:cNvSpPr txBox="1"/>
          <p:nvPr>
            <p:ph type="ctrTitle"/>
          </p:nvPr>
        </p:nvSpPr>
        <p:spPr>
          <a:xfrm>
            <a:off x="909908" y="1605476"/>
            <a:ext cx="7498200" cy="1746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FFFFFF"/>
              </a:buClr>
              <a:buSzPts val="4200"/>
              <a:buFont typeface="Syne"/>
              <a:buNone/>
              <a:defRPr b="1" sz="4200">
                <a:solidFill>
                  <a:srgbClr val="FFFFFF"/>
                </a:solidFill>
                <a:latin typeface="Syne"/>
                <a:ea typeface="Syne"/>
                <a:cs typeface="Syne"/>
                <a:sym typeface="Syne"/>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840" name="Google Shape;840;p72"/>
          <p:cNvSpPr txBox="1"/>
          <p:nvPr>
            <p:ph idx="1" type="subTitle"/>
          </p:nvPr>
        </p:nvSpPr>
        <p:spPr>
          <a:xfrm>
            <a:off x="922717" y="3457429"/>
            <a:ext cx="4206300" cy="883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FFFFFF"/>
              </a:buClr>
              <a:buSzPts val="1600"/>
              <a:buNone/>
              <a:defRPr>
                <a:solidFill>
                  <a:srgbClr val="FFFFFF"/>
                </a:solidFill>
              </a:defRPr>
            </a:lvl1pPr>
            <a:lvl2pPr lvl="1" algn="l">
              <a:lnSpc>
                <a:spcPct val="115000"/>
              </a:lnSpc>
              <a:spcBef>
                <a:spcPts val="0"/>
              </a:spcBef>
              <a:spcAft>
                <a:spcPts val="0"/>
              </a:spcAft>
              <a:buClr>
                <a:srgbClr val="FFFFFF"/>
              </a:buClr>
              <a:buSzPts val="1600"/>
              <a:buNone/>
              <a:defRPr>
                <a:solidFill>
                  <a:srgbClr val="FFFFFF"/>
                </a:solidFill>
              </a:defRPr>
            </a:lvl2pPr>
            <a:lvl3pPr lvl="2" algn="l">
              <a:lnSpc>
                <a:spcPct val="115000"/>
              </a:lnSpc>
              <a:spcBef>
                <a:spcPts val="0"/>
              </a:spcBef>
              <a:spcAft>
                <a:spcPts val="0"/>
              </a:spcAft>
              <a:buClr>
                <a:srgbClr val="FFFFFF"/>
              </a:buClr>
              <a:buSzPts val="1600"/>
              <a:buNone/>
              <a:defRPr>
                <a:solidFill>
                  <a:srgbClr val="FFFFFF"/>
                </a:solidFill>
              </a:defRPr>
            </a:lvl3pPr>
            <a:lvl4pPr lvl="3" algn="l">
              <a:lnSpc>
                <a:spcPct val="115000"/>
              </a:lnSpc>
              <a:spcBef>
                <a:spcPts val="0"/>
              </a:spcBef>
              <a:spcAft>
                <a:spcPts val="0"/>
              </a:spcAft>
              <a:buClr>
                <a:srgbClr val="FFFFFF"/>
              </a:buClr>
              <a:buSzPts val="1600"/>
              <a:buNone/>
              <a:defRPr>
                <a:solidFill>
                  <a:srgbClr val="FFFFFF"/>
                </a:solidFill>
              </a:defRPr>
            </a:lvl4pPr>
            <a:lvl5pPr lvl="4" algn="l">
              <a:lnSpc>
                <a:spcPct val="115000"/>
              </a:lnSpc>
              <a:spcBef>
                <a:spcPts val="0"/>
              </a:spcBef>
              <a:spcAft>
                <a:spcPts val="0"/>
              </a:spcAft>
              <a:buClr>
                <a:srgbClr val="FFFFFF"/>
              </a:buClr>
              <a:buSzPts val="1600"/>
              <a:buNone/>
              <a:defRPr>
                <a:solidFill>
                  <a:srgbClr val="FFFFFF"/>
                </a:solidFill>
              </a:defRPr>
            </a:lvl5pPr>
            <a:lvl6pPr lvl="5" algn="l">
              <a:lnSpc>
                <a:spcPct val="115000"/>
              </a:lnSpc>
              <a:spcBef>
                <a:spcPts val="0"/>
              </a:spcBef>
              <a:spcAft>
                <a:spcPts val="0"/>
              </a:spcAft>
              <a:buClr>
                <a:srgbClr val="FFFFFF"/>
              </a:buClr>
              <a:buSzPts val="1600"/>
              <a:buNone/>
              <a:defRPr>
                <a:solidFill>
                  <a:srgbClr val="FFFFFF"/>
                </a:solidFill>
              </a:defRPr>
            </a:lvl6pPr>
            <a:lvl7pPr lvl="6" algn="l">
              <a:lnSpc>
                <a:spcPct val="115000"/>
              </a:lnSpc>
              <a:spcBef>
                <a:spcPts val="0"/>
              </a:spcBef>
              <a:spcAft>
                <a:spcPts val="0"/>
              </a:spcAft>
              <a:buClr>
                <a:srgbClr val="FFFFFF"/>
              </a:buClr>
              <a:buSzPts val="1600"/>
              <a:buNone/>
              <a:defRPr>
                <a:solidFill>
                  <a:srgbClr val="FFFFFF"/>
                </a:solidFill>
              </a:defRPr>
            </a:lvl7pPr>
            <a:lvl8pPr lvl="7" algn="l">
              <a:lnSpc>
                <a:spcPct val="115000"/>
              </a:lnSpc>
              <a:spcBef>
                <a:spcPts val="0"/>
              </a:spcBef>
              <a:spcAft>
                <a:spcPts val="0"/>
              </a:spcAft>
              <a:buClr>
                <a:srgbClr val="FFFFFF"/>
              </a:buClr>
              <a:buSzPts val="1600"/>
              <a:buNone/>
              <a:defRPr>
                <a:solidFill>
                  <a:srgbClr val="FFFFFF"/>
                </a:solidFill>
              </a:defRPr>
            </a:lvl8pPr>
            <a:lvl9pPr lvl="8" algn="l">
              <a:lnSpc>
                <a:spcPct val="115000"/>
              </a:lnSpc>
              <a:spcBef>
                <a:spcPts val="0"/>
              </a:spcBef>
              <a:spcAft>
                <a:spcPts val="0"/>
              </a:spcAft>
              <a:buClr>
                <a:srgbClr val="FFFFFF"/>
              </a:buClr>
              <a:buSzPts val="1600"/>
              <a:buNone/>
              <a:defRPr>
                <a:solidFill>
                  <a:srgbClr val="FFFFFF"/>
                </a:solidFill>
              </a:defRPr>
            </a:lvl9pPr>
          </a:lstStyle>
          <a:p/>
        </p:txBody>
      </p:sp>
      <p:sp>
        <p:nvSpPr>
          <p:cNvPr id="841" name="Google Shape;841;p72"/>
          <p:cNvSpPr/>
          <p:nvPr/>
        </p:nvSpPr>
        <p:spPr>
          <a:xfrm>
            <a:off x="-93900" y="-130000"/>
            <a:ext cx="361200" cy="2340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573">
          <p15:clr>
            <a:srgbClr val="E46962"/>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dark 3 2">
  <p:cSld name="TITLE_1_1_1_1_1_1_2">
    <p:bg>
      <p:bgPr>
        <a:solidFill>
          <a:schemeClr val="accent2"/>
        </a:solidFill>
      </p:bgPr>
    </p:bg>
    <p:spTree>
      <p:nvGrpSpPr>
        <p:cNvPr id="842" name="Shape 842"/>
        <p:cNvGrpSpPr/>
        <p:nvPr/>
      </p:nvGrpSpPr>
      <p:grpSpPr>
        <a:xfrm>
          <a:off x="0" y="0"/>
          <a:ext cx="0" cy="0"/>
          <a:chOff x="0" y="0"/>
          <a:chExt cx="0" cy="0"/>
        </a:xfrm>
      </p:grpSpPr>
      <p:sp>
        <p:nvSpPr>
          <p:cNvPr id="843" name="Google Shape;843;p73"/>
          <p:cNvSpPr/>
          <p:nvPr/>
        </p:nvSpPr>
        <p:spPr>
          <a:xfrm rot="1200001">
            <a:off x="4089229" y="5053039"/>
            <a:ext cx="14712449" cy="5364039"/>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73"/>
          <p:cNvSpPr/>
          <p:nvPr/>
        </p:nvSpPr>
        <p:spPr>
          <a:xfrm rot="7200001">
            <a:off x="-7210729" y="-94077"/>
            <a:ext cx="14712442" cy="5364036"/>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73"/>
          <p:cNvSpPr txBox="1"/>
          <p:nvPr>
            <p:ph idx="12" type="sldNum"/>
          </p:nvPr>
        </p:nvSpPr>
        <p:spPr>
          <a:xfrm>
            <a:off x="360650" y="4880150"/>
            <a:ext cx="3667800" cy="2697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9pPr>
          </a:lstStyle>
          <a:p>
            <a:pPr indent="0" lvl="0" marL="0" rtl="0" algn="l">
              <a:spcBef>
                <a:spcPts val="0"/>
              </a:spcBef>
              <a:spcAft>
                <a:spcPts val="0"/>
              </a:spcAft>
              <a:buNone/>
            </a:pPr>
            <a:r>
              <a:rPr lang="en"/>
              <a:t>Neo4j Inc. All rights reserved 2023	</a:t>
            </a:r>
            <a:endParaRPr/>
          </a:p>
        </p:txBody>
      </p:sp>
      <p:sp>
        <p:nvSpPr>
          <p:cNvPr id="846" name="Google Shape;846;p73"/>
          <p:cNvSpPr txBox="1"/>
          <p:nvPr>
            <p:ph idx="2" type="sldNum"/>
          </p:nvPr>
        </p:nvSpPr>
        <p:spPr>
          <a:xfrm>
            <a:off x="0" y="4880150"/>
            <a:ext cx="265200" cy="269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847" name="Google Shape;847;p73"/>
          <p:cNvSpPr txBox="1"/>
          <p:nvPr>
            <p:ph type="ctrTitle"/>
          </p:nvPr>
        </p:nvSpPr>
        <p:spPr>
          <a:xfrm>
            <a:off x="909908" y="1605476"/>
            <a:ext cx="7498200" cy="1746000"/>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FFFFFF"/>
              </a:buClr>
              <a:buSzPts val="4200"/>
              <a:buFont typeface="Syne"/>
              <a:buNone/>
              <a:defRPr b="1" sz="4200">
                <a:solidFill>
                  <a:srgbClr val="FFFFFF"/>
                </a:solidFill>
                <a:latin typeface="Syne"/>
                <a:ea typeface="Syne"/>
                <a:cs typeface="Syne"/>
                <a:sym typeface="Syne"/>
              </a:defRPr>
            </a:lvl1pPr>
            <a:lvl2pPr lvl="1" algn="ctr">
              <a:lnSpc>
                <a:spcPct val="100000"/>
              </a:lnSpc>
              <a:spcBef>
                <a:spcPts val="0"/>
              </a:spcBef>
              <a:spcAft>
                <a:spcPts val="0"/>
              </a:spcAft>
              <a:buClr>
                <a:srgbClr val="FFFFFF"/>
              </a:buClr>
              <a:buSzPts val="5200"/>
              <a:buNone/>
              <a:defRPr sz="5200">
                <a:solidFill>
                  <a:srgbClr val="FFFFFF"/>
                </a:solidFill>
              </a:defRPr>
            </a:lvl2pPr>
            <a:lvl3pPr lvl="2" algn="ctr">
              <a:lnSpc>
                <a:spcPct val="100000"/>
              </a:lnSpc>
              <a:spcBef>
                <a:spcPts val="0"/>
              </a:spcBef>
              <a:spcAft>
                <a:spcPts val="0"/>
              </a:spcAft>
              <a:buClr>
                <a:srgbClr val="FFFFFF"/>
              </a:buClr>
              <a:buSzPts val="5200"/>
              <a:buNone/>
              <a:defRPr sz="5200">
                <a:solidFill>
                  <a:srgbClr val="FFFFFF"/>
                </a:solidFill>
              </a:defRPr>
            </a:lvl3pPr>
            <a:lvl4pPr lvl="3" algn="ctr">
              <a:lnSpc>
                <a:spcPct val="100000"/>
              </a:lnSpc>
              <a:spcBef>
                <a:spcPts val="0"/>
              </a:spcBef>
              <a:spcAft>
                <a:spcPts val="0"/>
              </a:spcAft>
              <a:buClr>
                <a:srgbClr val="FFFFFF"/>
              </a:buClr>
              <a:buSzPts val="5200"/>
              <a:buNone/>
              <a:defRPr sz="5200">
                <a:solidFill>
                  <a:srgbClr val="FFFFFF"/>
                </a:solidFill>
              </a:defRPr>
            </a:lvl4pPr>
            <a:lvl5pPr lvl="4" algn="ctr">
              <a:lnSpc>
                <a:spcPct val="100000"/>
              </a:lnSpc>
              <a:spcBef>
                <a:spcPts val="0"/>
              </a:spcBef>
              <a:spcAft>
                <a:spcPts val="0"/>
              </a:spcAft>
              <a:buClr>
                <a:srgbClr val="FFFFFF"/>
              </a:buClr>
              <a:buSzPts val="5200"/>
              <a:buNone/>
              <a:defRPr sz="5200">
                <a:solidFill>
                  <a:srgbClr val="FFFFFF"/>
                </a:solidFill>
              </a:defRPr>
            </a:lvl5pPr>
            <a:lvl6pPr lvl="5" algn="ctr">
              <a:lnSpc>
                <a:spcPct val="100000"/>
              </a:lnSpc>
              <a:spcBef>
                <a:spcPts val="0"/>
              </a:spcBef>
              <a:spcAft>
                <a:spcPts val="0"/>
              </a:spcAft>
              <a:buClr>
                <a:srgbClr val="FFFFFF"/>
              </a:buClr>
              <a:buSzPts val="5200"/>
              <a:buNone/>
              <a:defRPr sz="5200">
                <a:solidFill>
                  <a:srgbClr val="FFFFFF"/>
                </a:solidFill>
              </a:defRPr>
            </a:lvl6pPr>
            <a:lvl7pPr lvl="6" algn="ctr">
              <a:lnSpc>
                <a:spcPct val="100000"/>
              </a:lnSpc>
              <a:spcBef>
                <a:spcPts val="0"/>
              </a:spcBef>
              <a:spcAft>
                <a:spcPts val="0"/>
              </a:spcAft>
              <a:buClr>
                <a:srgbClr val="FFFFFF"/>
              </a:buClr>
              <a:buSzPts val="5200"/>
              <a:buNone/>
              <a:defRPr sz="5200">
                <a:solidFill>
                  <a:srgbClr val="FFFFFF"/>
                </a:solidFill>
              </a:defRPr>
            </a:lvl7pPr>
            <a:lvl8pPr lvl="7" algn="ctr">
              <a:lnSpc>
                <a:spcPct val="100000"/>
              </a:lnSpc>
              <a:spcBef>
                <a:spcPts val="0"/>
              </a:spcBef>
              <a:spcAft>
                <a:spcPts val="0"/>
              </a:spcAft>
              <a:buClr>
                <a:srgbClr val="FFFFFF"/>
              </a:buClr>
              <a:buSzPts val="5200"/>
              <a:buNone/>
              <a:defRPr sz="5200">
                <a:solidFill>
                  <a:srgbClr val="FFFFFF"/>
                </a:solidFill>
              </a:defRPr>
            </a:lvl8pPr>
            <a:lvl9pPr lvl="8" algn="ctr">
              <a:lnSpc>
                <a:spcPct val="100000"/>
              </a:lnSpc>
              <a:spcBef>
                <a:spcPts val="0"/>
              </a:spcBef>
              <a:spcAft>
                <a:spcPts val="0"/>
              </a:spcAft>
              <a:buClr>
                <a:srgbClr val="FFFFFF"/>
              </a:buClr>
              <a:buSzPts val="5200"/>
              <a:buNone/>
              <a:defRPr sz="5200">
                <a:solidFill>
                  <a:srgbClr val="FFFFFF"/>
                </a:solidFill>
              </a:defRPr>
            </a:lvl9pPr>
          </a:lstStyle>
          <a:p/>
        </p:txBody>
      </p:sp>
      <p:sp>
        <p:nvSpPr>
          <p:cNvPr id="848" name="Google Shape;848;p73"/>
          <p:cNvSpPr txBox="1"/>
          <p:nvPr>
            <p:ph idx="1" type="subTitle"/>
          </p:nvPr>
        </p:nvSpPr>
        <p:spPr>
          <a:xfrm>
            <a:off x="922717" y="3457429"/>
            <a:ext cx="4206300" cy="883500"/>
          </a:xfrm>
          <a:prstGeom prst="rect">
            <a:avLst/>
          </a:prstGeom>
          <a:noFill/>
          <a:ln>
            <a:noFill/>
          </a:ln>
        </p:spPr>
        <p:txBody>
          <a:bodyPr anchorCtr="0" anchor="t" bIns="0" lIns="0" spcFirstLastPara="1" rIns="0" wrap="square" tIns="0">
            <a:noAutofit/>
          </a:bodyPr>
          <a:lstStyle>
            <a:lvl1pPr lvl="0" algn="l">
              <a:lnSpc>
                <a:spcPct val="115000"/>
              </a:lnSpc>
              <a:spcBef>
                <a:spcPts val="0"/>
              </a:spcBef>
              <a:spcAft>
                <a:spcPts val="0"/>
              </a:spcAft>
              <a:buClr>
                <a:srgbClr val="FFFFFF"/>
              </a:buClr>
              <a:buSzPts val="1600"/>
              <a:buNone/>
              <a:defRPr>
                <a:solidFill>
                  <a:srgbClr val="FFFFFF"/>
                </a:solidFill>
              </a:defRPr>
            </a:lvl1pPr>
            <a:lvl2pPr lvl="1" algn="l">
              <a:lnSpc>
                <a:spcPct val="115000"/>
              </a:lnSpc>
              <a:spcBef>
                <a:spcPts val="0"/>
              </a:spcBef>
              <a:spcAft>
                <a:spcPts val="0"/>
              </a:spcAft>
              <a:buClr>
                <a:srgbClr val="FFFFFF"/>
              </a:buClr>
              <a:buSzPts val="1600"/>
              <a:buNone/>
              <a:defRPr>
                <a:solidFill>
                  <a:srgbClr val="FFFFFF"/>
                </a:solidFill>
              </a:defRPr>
            </a:lvl2pPr>
            <a:lvl3pPr lvl="2" algn="l">
              <a:lnSpc>
                <a:spcPct val="115000"/>
              </a:lnSpc>
              <a:spcBef>
                <a:spcPts val="0"/>
              </a:spcBef>
              <a:spcAft>
                <a:spcPts val="0"/>
              </a:spcAft>
              <a:buClr>
                <a:srgbClr val="FFFFFF"/>
              </a:buClr>
              <a:buSzPts val="1600"/>
              <a:buNone/>
              <a:defRPr>
                <a:solidFill>
                  <a:srgbClr val="FFFFFF"/>
                </a:solidFill>
              </a:defRPr>
            </a:lvl3pPr>
            <a:lvl4pPr lvl="3" algn="l">
              <a:lnSpc>
                <a:spcPct val="115000"/>
              </a:lnSpc>
              <a:spcBef>
                <a:spcPts val="0"/>
              </a:spcBef>
              <a:spcAft>
                <a:spcPts val="0"/>
              </a:spcAft>
              <a:buClr>
                <a:srgbClr val="FFFFFF"/>
              </a:buClr>
              <a:buSzPts val="1600"/>
              <a:buNone/>
              <a:defRPr>
                <a:solidFill>
                  <a:srgbClr val="FFFFFF"/>
                </a:solidFill>
              </a:defRPr>
            </a:lvl4pPr>
            <a:lvl5pPr lvl="4" algn="l">
              <a:lnSpc>
                <a:spcPct val="115000"/>
              </a:lnSpc>
              <a:spcBef>
                <a:spcPts val="0"/>
              </a:spcBef>
              <a:spcAft>
                <a:spcPts val="0"/>
              </a:spcAft>
              <a:buClr>
                <a:srgbClr val="FFFFFF"/>
              </a:buClr>
              <a:buSzPts val="1600"/>
              <a:buNone/>
              <a:defRPr>
                <a:solidFill>
                  <a:srgbClr val="FFFFFF"/>
                </a:solidFill>
              </a:defRPr>
            </a:lvl5pPr>
            <a:lvl6pPr lvl="5" algn="l">
              <a:lnSpc>
                <a:spcPct val="115000"/>
              </a:lnSpc>
              <a:spcBef>
                <a:spcPts val="0"/>
              </a:spcBef>
              <a:spcAft>
                <a:spcPts val="0"/>
              </a:spcAft>
              <a:buClr>
                <a:srgbClr val="FFFFFF"/>
              </a:buClr>
              <a:buSzPts val="1600"/>
              <a:buNone/>
              <a:defRPr>
                <a:solidFill>
                  <a:srgbClr val="FFFFFF"/>
                </a:solidFill>
              </a:defRPr>
            </a:lvl6pPr>
            <a:lvl7pPr lvl="6" algn="l">
              <a:lnSpc>
                <a:spcPct val="115000"/>
              </a:lnSpc>
              <a:spcBef>
                <a:spcPts val="0"/>
              </a:spcBef>
              <a:spcAft>
                <a:spcPts val="0"/>
              </a:spcAft>
              <a:buClr>
                <a:srgbClr val="FFFFFF"/>
              </a:buClr>
              <a:buSzPts val="1600"/>
              <a:buNone/>
              <a:defRPr>
                <a:solidFill>
                  <a:srgbClr val="FFFFFF"/>
                </a:solidFill>
              </a:defRPr>
            </a:lvl7pPr>
            <a:lvl8pPr lvl="7" algn="l">
              <a:lnSpc>
                <a:spcPct val="115000"/>
              </a:lnSpc>
              <a:spcBef>
                <a:spcPts val="0"/>
              </a:spcBef>
              <a:spcAft>
                <a:spcPts val="0"/>
              </a:spcAft>
              <a:buClr>
                <a:srgbClr val="FFFFFF"/>
              </a:buClr>
              <a:buSzPts val="1600"/>
              <a:buNone/>
              <a:defRPr>
                <a:solidFill>
                  <a:srgbClr val="FFFFFF"/>
                </a:solidFill>
              </a:defRPr>
            </a:lvl8pPr>
            <a:lvl9pPr lvl="8" algn="l">
              <a:lnSpc>
                <a:spcPct val="115000"/>
              </a:lnSpc>
              <a:spcBef>
                <a:spcPts val="0"/>
              </a:spcBef>
              <a:spcAft>
                <a:spcPts val="0"/>
              </a:spcAft>
              <a:buClr>
                <a:srgbClr val="FFFFFF"/>
              </a:buClr>
              <a:buSzPts val="1600"/>
              <a:buNone/>
              <a:defRPr>
                <a:solidFill>
                  <a:srgbClr val="FFFFFF"/>
                </a:solidFill>
              </a:defRPr>
            </a:lvl9pPr>
          </a:lstStyle>
          <a:p/>
        </p:txBody>
      </p:sp>
      <p:sp>
        <p:nvSpPr>
          <p:cNvPr id="849" name="Google Shape;849;p73"/>
          <p:cNvSpPr/>
          <p:nvPr/>
        </p:nvSpPr>
        <p:spPr>
          <a:xfrm>
            <a:off x="-93900" y="-130000"/>
            <a:ext cx="361200" cy="23403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extLst>
    <p:ext uri="{DCECCB84-F9BA-43D5-87BE-67443E8EF086}">
      <p15:sldGuideLst>
        <p15:guide id="1" pos="573">
          <p15:clr>
            <a:srgbClr val="E46962"/>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blank 2">
  <p:cSld name="BLANK_7">
    <p:bg>
      <p:bgPr>
        <a:solidFill>
          <a:srgbClr val="FFFFFF"/>
        </a:solidFill>
      </p:bgPr>
    </p:bg>
    <p:spTree>
      <p:nvGrpSpPr>
        <p:cNvPr id="850" name="Shape 850"/>
        <p:cNvGrpSpPr/>
        <p:nvPr/>
      </p:nvGrpSpPr>
      <p:grpSpPr>
        <a:xfrm>
          <a:off x="0" y="0"/>
          <a:ext cx="0" cy="0"/>
          <a:chOff x="0" y="0"/>
          <a:chExt cx="0" cy="0"/>
        </a:xfrm>
      </p:grpSpPr>
      <p:sp>
        <p:nvSpPr>
          <p:cNvPr id="851" name="Google Shape;851;p74"/>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852" name="Google Shape;852;p74"/>
          <p:cNvGrpSpPr/>
          <p:nvPr/>
        </p:nvGrpSpPr>
        <p:grpSpPr>
          <a:xfrm>
            <a:off x="8595658" y="390532"/>
            <a:ext cx="228568" cy="209092"/>
            <a:chOff x="238125" y="2160750"/>
            <a:chExt cx="2022725" cy="1850375"/>
          </a:xfrm>
        </p:grpSpPr>
        <p:sp>
          <p:nvSpPr>
            <p:cNvPr id="853" name="Google Shape;853;p74"/>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854" name="Google Shape;854;p74"/>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one col bright deco">
  <p:cSld name="TITLE_AND_BODY_1_2_2">
    <p:bg>
      <p:bgPr>
        <a:solidFill>
          <a:srgbClr val="FFFFFF"/>
        </a:solidFill>
      </p:bgPr>
    </p:bg>
    <p:spTree>
      <p:nvGrpSpPr>
        <p:cNvPr id="855" name="Shape 855"/>
        <p:cNvGrpSpPr/>
        <p:nvPr/>
      </p:nvGrpSpPr>
      <p:grpSpPr>
        <a:xfrm>
          <a:off x="0" y="0"/>
          <a:ext cx="0" cy="0"/>
          <a:chOff x="0" y="0"/>
          <a:chExt cx="0" cy="0"/>
        </a:xfrm>
      </p:grpSpPr>
      <p:sp>
        <p:nvSpPr>
          <p:cNvPr id="856" name="Google Shape;856;p75"/>
          <p:cNvSpPr/>
          <p:nvPr/>
        </p:nvSpPr>
        <p:spPr>
          <a:xfrm rot="1793545">
            <a:off x="4426827" y="-1288239"/>
            <a:ext cx="7544827" cy="2750779"/>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5"/>
          <p:cNvSpPr/>
          <p:nvPr/>
        </p:nvSpPr>
        <p:spPr>
          <a:xfrm>
            <a:off x="8367100" y="-47700"/>
            <a:ext cx="1116000" cy="269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75"/>
          <p:cNvSpPr/>
          <p:nvPr/>
        </p:nvSpPr>
        <p:spPr>
          <a:xfrm rot="1793710">
            <a:off x="-4105351" y="3244235"/>
            <a:ext cx="7544837" cy="2750779"/>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75"/>
          <p:cNvSpPr txBox="1"/>
          <p:nvPr>
            <p:ph type="title"/>
          </p:nvPr>
        </p:nvSpPr>
        <p:spPr>
          <a:xfrm>
            <a:off x="365750" y="274325"/>
            <a:ext cx="8412600" cy="5487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2800"/>
              <a:buFont typeface="Public Sans SemiBold"/>
              <a:buNone/>
              <a:defRPr b="0">
                <a:solidFill>
                  <a:schemeClr val="dk1"/>
                </a:solidFill>
                <a:latin typeface="Public Sans SemiBold"/>
                <a:ea typeface="Public Sans SemiBold"/>
                <a:cs typeface="Public Sans SemiBold"/>
                <a:sym typeface="Public Sans SemiBold"/>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0" name="Google Shape;860;p75"/>
          <p:cNvSpPr txBox="1"/>
          <p:nvPr>
            <p:ph idx="1" type="body"/>
          </p:nvPr>
        </p:nvSpPr>
        <p:spPr>
          <a:xfrm>
            <a:off x="365750" y="1188725"/>
            <a:ext cx="8046600" cy="34308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61" name="Google Shape;861;p75"/>
          <p:cNvSpPr txBox="1"/>
          <p:nvPr>
            <p:ph idx="12" type="sldNum"/>
          </p:nvPr>
        </p:nvSpPr>
        <p:spPr>
          <a:xfrm>
            <a:off x="360650" y="4880150"/>
            <a:ext cx="3667800" cy="269700"/>
          </a:xfrm>
          <a:prstGeom prst="rect">
            <a:avLst/>
          </a:prstGeom>
          <a:noFill/>
          <a:ln>
            <a:noFill/>
          </a:ln>
        </p:spPr>
        <p:txBody>
          <a:bodyPr anchorCtr="0" anchor="t" bIns="0" lIns="0" spcFirstLastPara="1" rIns="0" wrap="square" tIns="0">
            <a:noAutofit/>
          </a:bodyPr>
          <a:lstStyle>
            <a:lvl1pPr lvl="0" algn="l">
              <a:buNone/>
              <a:defRPr sz="800">
                <a:solidFill>
                  <a:srgbClr val="FFFFFF"/>
                </a:solidFill>
                <a:latin typeface="Public Sans"/>
                <a:ea typeface="Public Sans"/>
                <a:cs typeface="Public Sans"/>
                <a:sym typeface="Public Sans"/>
              </a:defRPr>
            </a:lvl1pPr>
            <a:lvl2pPr lvl="1" algn="l">
              <a:buNone/>
              <a:defRPr sz="800">
                <a:solidFill>
                  <a:srgbClr val="FFFFFF"/>
                </a:solidFill>
                <a:latin typeface="Public Sans"/>
                <a:ea typeface="Public Sans"/>
                <a:cs typeface="Public Sans"/>
                <a:sym typeface="Public Sans"/>
              </a:defRPr>
            </a:lvl2pPr>
            <a:lvl3pPr lvl="2" algn="l">
              <a:buNone/>
              <a:defRPr sz="800">
                <a:solidFill>
                  <a:srgbClr val="FFFFFF"/>
                </a:solidFill>
                <a:latin typeface="Public Sans"/>
                <a:ea typeface="Public Sans"/>
                <a:cs typeface="Public Sans"/>
                <a:sym typeface="Public Sans"/>
              </a:defRPr>
            </a:lvl3pPr>
            <a:lvl4pPr lvl="3" algn="l">
              <a:buNone/>
              <a:defRPr sz="800">
                <a:solidFill>
                  <a:srgbClr val="FFFFFF"/>
                </a:solidFill>
                <a:latin typeface="Public Sans"/>
                <a:ea typeface="Public Sans"/>
                <a:cs typeface="Public Sans"/>
                <a:sym typeface="Public Sans"/>
              </a:defRPr>
            </a:lvl4pPr>
            <a:lvl5pPr lvl="4" algn="l">
              <a:buNone/>
              <a:defRPr sz="800">
                <a:solidFill>
                  <a:srgbClr val="FFFFFF"/>
                </a:solidFill>
                <a:latin typeface="Public Sans"/>
                <a:ea typeface="Public Sans"/>
                <a:cs typeface="Public Sans"/>
                <a:sym typeface="Public Sans"/>
              </a:defRPr>
            </a:lvl5pPr>
            <a:lvl6pPr lvl="5" algn="l">
              <a:buNone/>
              <a:defRPr sz="800">
                <a:solidFill>
                  <a:srgbClr val="FFFFFF"/>
                </a:solidFill>
                <a:latin typeface="Public Sans"/>
                <a:ea typeface="Public Sans"/>
                <a:cs typeface="Public Sans"/>
                <a:sym typeface="Public Sans"/>
              </a:defRPr>
            </a:lvl6pPr>
            <a:lvl7pPr lvl="6" algn="l">
              <a:buNone/>
              <a:defRPr sz="800">
                <a:solidFill>
                  <a:srgbClr val="FFFFFF"/>
                </a:solidFill>
                <a:latin typeface="Public Sans"/>
                <a:ea typeface="Public Sans"/>
                <a:cs typeface="Public Sans"/>
                <a:sym typeface="Public Sans"/>
              </a:defRPr>
            </a:lvl7pPr>
            <a:lvl8pPr lvl="7" algn="l">
              <a:buNone/>
              <a:defRPr sz="800">
                <a:solidFill>
                  <a:srgbClr val="FFFFFF"/>
                </a:solidFill>
                <a:latin typeface="Public Sans"/>
                <a:ea typeface="Public Sans"/>
                <a:cs typeface="Public Sans"/>
                <a:sym typeface="Public Sans"/>
              </a:defRPr>
            </a:lvl8pPr>
            <a:lvl9pPr lvl="8" algn="l">
              <a:buNone/>
              <a:defRPr sz="800">
                <a:solidFill>
                  <a:srgbClr val="FFFFFF"/>
                </a:solidFill>
                <a:latin typeface="Public Sans"/>
                <a:ea typeface="Public Sans"/>
                <a:cs typeface="Public Sans"/>
                <a:sym typeface="Public Sans"/>
              </a:defRPr>
            </a:lvl9pPr>
          </a:lstStyle>
          <a:p>
            <a:pPr indent="0" lvl="0" marL="0" rtl="0" algn="l">
              <a:spcBef>
                <a:spcPts val="0"/>
              </a:spcBef>
              <a:spcAft>
                <a:spcPts val="0"/>
              </a:spcAft>
              <a:buNone/>
            </a:pPr>
            <a:r>
              <a:rPr lang="en"/>
              <a:t>Neo4j Inc. All rights reserved 2024	</a:t>
            </a:r>
            <a:endParaRPr/>
          </a:p>
        </p:txBody>
      </p:sp>
      <p:sp>
        <p:nvSpPr>
          <p:cNvPr id="862" name="Google Shape;862;p75"/>
          <p:cNvSpPr txBox="1"/>
          <p:nvPr>
            <p:ph idx="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rgbClr val="FFFFFF"/>
                </a:solidFill>
                <a:latin typeface="Public Sans"/>
                <a:ea typeface="Public Sans"/>
                <a:cs typeface="Public Sans"/>
                <a:sym typeface="Public Sans"/>
              </a:defRPr>
            </a:lvl1pPr>
            <a:lvl2pPr lvl="1" algn="r">
              <a:buNone/>
              <a:defRPr sz="800">
                <a:solidFill>
                  <a:srgbClr val="FFFFFF"/>
                </a:solidFill>
                <a:latin typeface="Public Sans"/>
                <a:ea typeface="Public Sans"/>
                <a:cs typeface="Public Sans"/>
                <a:sym typeface="Public Sans"/>
              </a:defRPr>
            </a:lvl2pPr>
            <a:lvl3pPr lvl="2" algn="r">
              <a:buNone/>
              <a:defRPr sz="800">
                <a:solidFill>
                  <a:srgbClr val="FFFFFF"/>
                </a:solidFill>
                <a:latin typeface="Public Sans"/>
                <a:ea typeface="Public Sans"/>
                <a:cs typeface="Public Sans"/>
                <a:sym typeface="Public Sans"/>
              </a:defRPr>
            </a:lvl3pPr>
            <a:lvl4pPr lvl="3" algn="r">
              <a:buNone/>
              <a:defRPr sz="800">
                <a:solidFill>
                  <a:srgbClr val="FFFFFF"/>
                </a:solidFill>
                <a:latin typeface="Public Sans"/>
                <a:ea typeface="Public Sans"/>
                <a:cs typeface="Public Sans"/>
                <a:sym typeface="Public Sans"/>
              </a:defRPr>
            </a:lvl4pPr>
            <a:lvl5pPr lvl="4" algn="r">
              <a:buNone/>
              <a:defRPr sz="800">
                <a:solidFill>
                  <a:srgbClr val="FFFFFF"/>
                </a:solidFill>
                <a:latin typeface="Public Sans"/>
                <a:ea typeface="Public Sans"/>
                <a:cs typeface="Public Sans"/>
                <a:sym typeface="Public Sans"/>
              </a:defRPr>
            </a:lvl5pPr>
            <a:lvl6pPr lvl="5" algn="r">
              <a:buNone/>
              <a:defRPr sz="800">
                <a:solidFill>
                  <a:srgbClr val="FFFFFF"/>
                </a:solidFill>
                <a:latin typeface="Public Sans"/>
                <a:ea typeface="Public Sans"/>
                <a:cs typeface="Public Sans"/>
                <a:sym typeface="Public Sans"/>
              </a:defRPr>
            </a:lvl6pPr>
            <a:lvl7pPr lvl="6" algn="r">
              <a:buNone/>
              <a:defRPr sz="800">
                <a:solidFill>
                  <a:srgbClr val="FFFFFF"/>
                </a:solidFill>
                <a:latin typeface="Public Sans"/>
                <a:ea typeface="Public Sans"/>
                <a:cs typeface="Public Sans"/>
                <a:sym typeface="Public Sans"/>
              </a:defRPr>
            </a:lvl7pPr>
            <a:lvl8pPr lvl="7" algn="r">
              <a:buNone/>
              <a:defRPr sz="800">
                <a:solidFill>
                  <a:srgbClr val="FFFFFF"/>
                </a:solidFill>
                <a:latin typeface="Public Sans"/>
                <a:ea typeface="Public Sans"/>
                <a:cs typeface="Public Sans"/>
                <a:sym typeface="Public Sans"/>
              </a:defRPr>
            </a:lvl8pPr>
            <a:lvl9pPr lvl="8" algn="r">
              <a:buNone/>
              <a:defRPr sz="800">
                <a:solidFill>
                  <a:srgbClr val="FFFFFF"/>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749">
          <p15:clr>
            <a:srgbClr val="E46962"/>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bright deco">
  <p:cSld name="BLANK_2_3">
    <p:bg>
      <p:bgPr>
        <a:solidFill>
          <a:srgbClr val="FFFFFF"/>
        </a:solidFill>
      </p:bgPr>
    </p:bg>
    <p:spTree>
      <p:nvGrpSpPr>
        <p:cNvPr id="863" name="Shape 863"/>
        <p:cNvGrpSpPr/>
        <p:nvPr/>
      </p:nvGrpSpPr>
      <p:grpSpPr>
        <a:xfrm>
          <a:off x="0" y="0"/>
          <a:ext cx="0" cy="0"/>
          <a:chOff x="0" y="0"/>
          <a:chExt cx="0" cy="0"/>
        </a:xfrm>
      </p:grpSpPr>
      <p:sp>
        <p:nvSpPr>
          <p:cNvPr id="864" name="Google Shape;864;p76"/>
          <p:cNvSpPr/>
          <p:nvPr/>
        </p:nvSpPr>
        <p:spPr>
          <a:xfrm rot="1793545">
            <a:off x="4426826" y="-1288239"/>
            <a:ext cx="7544827" cy="2750782"/>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76"/>
          <p:cNvSpPr/>
          <p:nvPr/>
        </p:nvSpPr>
        <p:spPr>
          <a:xfrm>
            <a:off x="8367100" y="-47700"/>
            <a:ext cx="1116000" cy="2697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76"/>
          <p:cNvSpPr/>
          <p:nvPr/>
        </p:nvSpPr>
        <p:spPr>
          <a:xfrm rot="1793710">
            <a:off x="-4105352" y="3244234"/>
            <a:ext cx="7544837" cy="2750778"/>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76"/>
          <p:cNvSpPr txBox="1"/>
          <p:nvPr>
            <p:ph idx="12" type="sldNum"/>
          </p:nvPr>
        </p:nvSpPr>
        <p:spPr>
          <a:xfrm>
            <a:off x="360650" y="4880150"/>
            <a:ext cx="3667800" cy="269700"/>
          </a:xfrm>
          <a:prstGeom prst="rect">
            <a:avLst/>
          </a:prstGeom>
          <a:noFill/>
          <a:ln>
            <a:noFill/>
          </a:ln>
        </p:spPr>
        <p:txBody>
          <a:bodyPr anchorCtr="0" anchor="t" bIns="0" lIns="0" spcFirstLastPara="1" rIns="0" wrap="square" tIns="0">
            <a:noAutofit/>
          </a:bodyPr>
          <a:lstStyle>
            <a:lvl1pPr indent="0" lvl="0"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1pPr>
            <a:lvl2pPr indent="0" lvl="1"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2pPr>
            <a:lvl3pPr indent="0" lvl="2"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3pPr>
            <a:lvl4pPr indent="0" lvl="3"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4pPr>
            <a:lvl5pPr indent="0" lvl="4"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5pPr>
            <a:lvl6pPr indent="0" lvl="5"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6pPr>
            <a:lvl7pPr indent="0" lvl="6"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7pPr>
            <a:lvl8pPr indent="0" lvl="7"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8pPr>
            <a:lvl9pPr indent="0" lvl="8" marL="0" marR="0" algn="l">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9pPr>
          </a:lstStyle>
          <a:p>
            <a:pPr indent="0" lvl="0" marL="0" rtl="0" algn="l">
              <a:spcBef>
                <a:spcPts val="0"/>
              </a:spcBef>
              <a:spcAft>
                <a:spcPts val="0"/>
              </a:spcAft>
              <a:buNone/>
            </a:pPr>
            <a:r>
              <a:rPr lang="en"/>
              <a:t>Neo4j Inc. All rights reserved 2023	</a:t>
            </a:r>
            <a:endParaRPr/>
          </a:p>
        </p:txBody>
      </p:sp>
      <p:sp>
        <p:nvSpPr>
          <p:cNvPr id="868" name="Google Shape;868;p76"/>
          <p:cNvSpPr txBox="1"/>
          <p:nvPr>
            <p:ph idx="2" type="sldNum"/>
          </p:nvPr>
        </p:nvSpPr>
        <p:spPr>
          <a:xfrm>
            <a:off x="0" y="4880150"/>
            <a:ext cx="265200" cy="269700"/>
          </a:xfrm>
          <a:prstGeom prst="rect">
            <a:avLst/>
          </a:prstGeom>
          <a:noFill/>
          <a:ln>
            <a:noFill/>
          </a:ln>
        </p:spPr>
        <p:txBody>
          <a:bodyPr anchorCtr="0" anchor="t" bIns="0" lIns="0" spcFirstLastPara="1" rIns="0" wrap="square" tIns="0">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rgbClr val="FFFFFF"/>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31">
          <p15:clr>
            <a:srgbClr val="E46962"/>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blank 3">
  <p:cSld name="BLANK_8">
    <p:bg>
      <p:bgPr>
        <a:solidFill>
          <a:srgbClr val="FFFFFF"/>
        </a:solidFill>
      </p:bgPr>
    </p:bg>
    <p:spTree>
      <p:nvGrpSpPr>
        <p:cNvPr id="869" name="Shape 869"/>
        <p:cNvGrpSpPr/>
        <p:nvPr/>
      </p:nvGrpSpPr>
      <p:grpSpPr>
        <a:xfrm>
          <a:off x="0" y="0"/>
          <a:ext cx="0" cy="0"/>
          <a:chOff x="0" y="0"/>
          <a:chExt cx="0" cy="0"/>
        </a:xfrm>
      </p:grpSpPr>
      <p:sp>
        <p:nvSpPr>
          <p:cNvPr id="870" name="Google Shape;870;p77"/>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871" name="Google Shape;871;p77"/>
          <p:cNvGrpSpPr/>
          <p:nvPr/>
        </p:nvGrpSpPr>
        <p:grpSpPr>
          <a:xfrm>
            <a:off x="8595658" y="390532"/>
            <a:ext cx="228568" cy="209092"/>
            <a:chOff x="238125" y="2160750"/>
            <a:chExt cx="2022725" cy="1850375"/>
          </a:xfrm>
        </p:grpSpPr>
        <p:sp>
          <p:nvSpPr>
            <p:cNvPr id="872" name="Google Shape;872;p77"/>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873" name="Google Shape;873;p77"/>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ight blank 4">
  <p:cSld name="BLANK_9">
    <p:bg>
      <p:bgPr>
        <a:solidFill>
          <a:srgbClr val="FFFFFF"/>
        </a:solidFill>
      </p:bgPr>
    </p:bg>
    <p:spTree>
      <p:nvGrpSpPr>
        <p:cNvPr id="874" name="Shape 874"/>
        <p:cNvGrpSpPr/>
        <p:nvPr/>
      </p:nvGrpSpPr>
      <p:grpSpPr>
        <a:xfrm>
          <a:off x="0" y="0"/>
          <a:ext cx="0" cy="0"/>
          <a:chOff x="0" y="0"/>
          <a:chExt cx="0" cy="0"/>
        </a:xfrm>
      </p:grpSpPr>
      <p:sp>
        <p:nvSpPr>
          <p:cNvPr id="875" name="Google Shape;875;p78"/>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dk1"/>
                </a:solidFill>
                <a:latin typeface="Public Sans"/>
                <a:ea typeface="Public Sans"/>
                <a:cs typeface="Public Sans"/>
                <a:sym typeface="Public Sans"/>
              </a:defRPr>
            </a:lvl1pPr>
            <a:lvl2pPr lvl="1" algn="r">
              <a:buNone/>
              <a:defRPr sz="800">
                <a:solidFill>
                  <a:schemeClr val="dk1"/>
                </a:solidFill>
                <a:latin typeface="Public Sans"/>
                <a:ea typeface="Public Sans"/>
                <a:cs typeface="Public Sans"/>
                <a:sym typeface="Public Sans"/>
              </a:defRPr>
            </a:lvl2pPr>
            <a:lvl3pPr lvl="2" algn="r">
              <a:buNone/>
              <a:defRPr sz="800">
                <a:solidFill>
                  <a:schemeClr val="dk1"/>
                </a:solidFill>
                <a:latin typeface="Public Sans"/>
                <a:ea typeface="Public Sans"/>
                <a:cs typeface="Public Sans"/>
                <a:sym typeface="Public Sans"/>
              </a:defRPr>
            </a:lvl3pPr>
            <a:lvl4pPr lvl="3" algn="r">
              <a:buNone/>
              <a:defRPr sz="800">
                <a:solidFill>
                  <a:schemeClr val="dk1"/>
                </a:solidFill>
                <a:latin typeface="Public Sans"/>
                <a:ea typeface="Public Sans"/>
                <a:cs typeface="Public Sans"/>
                <a:sym typeface="Public Sans"/>
              </a:defRPr>
            </a:lvl4pPr>
            <a:lvl5pPr lvl="4" algn="r">
              <a:buNone/>
              <a:defRPr sz="800">
                <a:solidFill>
                  <a:schemeClr val="dk1"/>
                </a:solidFill>
                <a:latin typeface="Public Sans"/>
                <a:ea typeface="Public Sans"/>
                <a:cs typeface="Public Sans"/>
                <a:sym typeface="Public Sans"/>
              </a:defRPr>
            </a:lvl5pPr>
            <a:lvl6pPr lvl="5" algn="r">
              <a:buNone/>
              <a:defRPr sz="800">
                <a:solidFill>
                  <a:schemeClr val="dk1"/>
                </a:solidFill>
                <a:latin typeface="Public Sans"/>
                <a:ea typeface="Public Sans"/>
                <a:cs typeface="Public Sans"/>
                <a:sym typeface="Public Sans"/>
              </a:defRPr>
            </a:lvl6pPr>
            <a:lvl7pPr lvl="6" algn="r">
              <a:buNone/>
              <a:defRPr sz="800">
                <a:solidFill>
                  <a:schemeClr val="dk1"/>
                </a:solidFill>
                <a:latin typeface="Public Sans"/>
                <a:ea typeface="Public Sans"/>
                <a:cs typeface="Public Sans"/>
                <a:sym typeface="Public Sans"/>
              </a:defRPr>
            </a:lvl7pPr>
            <a:lvl8pPr lvl="7" algn="r">
              <a:buNone/>
              <a:defRPr sz="800">
                <a:solidFill>
                  <a:schemeClr val="dk1"/>
                </a:solidFill>
                <a:latin typeface="Public Sans"/>
                <a:ea typeface="Public Sans"/>
                <a:cs typeface="Public Sans"/>
                <a:sym typeface="Public Sans"/>
              </a:defRPr>
            </a:lvl8pPr>
            <a:lvl9pPr lvl="8" algn="r">
              <a:buNone/>
              <a:defRPr sz="800">
                <a:solidFill>
                  <a:schemeClr val="dk1"/>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876" name="Google Shape;876;p78"/>
          <p:cNvGrpSpPr/>
          <p:nvPr/>
        </p:nvGrpSpPr>
        <p:grpSpPr>
          <a:xfrm>
            <a:off x="8595658" y="390532"/>
            <a:ext cx="228568" cy="209092"/>
            <a:chOff x="238125" y="2160750"/>
            <a:chExt cx="2022725" cy="1850375"/>
          </a:xfrm>
        </p:grpSpPr>
        <p:sp>
          <p:nvSpPr>
            <p:cNvPr id="877" name="Google Shape;877;p78"/>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878" name="Google Shape;878;p78"/>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white blank">
    <p:spTree>
      <p:nvGrpSpPr>
        <p:cNvPr id="879" name="Shape 879"/>
        <p:cNvGrpSpPr/>
        <p:nvPr/>
      </p:nvGrpSpPr>
      <p:grpSpPr>
        <a:xfrm>
          <a:off x="0" y="0"/>
          <a:ext cx="0" cy="0"/>
          <a:chOff x="0" y="0"/>
          <a:chExt cx="0" cy="0"/>
        </a:xfrm>
      </p:grpSpPr>
      <p:sp>
        <p:nvSpPr>
          <p:cNvPr id="880" name="Google Shape;880;p79"/>
          <p:cNvSpPr txBox="1"/>
          <p:nvPr/>
        </p:nvSpPr>
        <p:spPr>
          <a:xfrm>
            <a:off x="6928647" y="4793741"/>
            <a:ext cx="1497300" cy="2538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600"/>
              <a:buFont typeface="Arial"/>
              <a:buNone/>
            </a:pPr>
            <a:r>
              <a:rPr b="1" i="0" lang="en" sz="600" u="none" cap="none" strike="noStrike">
                <a:solidFill>
                  <a:srgbClr val="BFBFBF"/>
                </a:solidFill>
                <a:latin typeface="Public Sans"/>
                <a:ea typeface="Public Sans"/>
                <a:cs typeface="Public Sans"/>
                <a:sym typeface="Public Sans"/>
              </a:rPr>
              <a:t>© </a:t>
            </a:r>
            <a:r>
              <a:rPr b="0" i="0" lang="en" sz="600" u="none" cap="none" strike="noStrike">
                <a:solidFill>
                  <a:srgbClr val="BFBFBF"/>
                </a:solidFill>
                <a:latin typeface="Public Sans"/>
                <a:ea typeface="Public Sans"/>
                <a:cs typeface="Public Sans"/>
                <a:sym typeface="Public Sans"/>
              </a:rPr>
              <a:t>202</a:t>
            </a:r>
            <a:r>
              <a:rPr lang="en" sz="600">
                <a:solidFill>
                  <a:srgbClr val="BFBFBF"/>
                </a:solidFill>
                <a:latin typeface="Public Sans"/>
                <a:ea typeface="Public Sans"/>
                <a:cs typeface="Public Sans"/>
                <a:sym typeface="Public Sans"/>
              </a:rPr>
              <a:t>4</a:t>
            </a:r>
            <a:r>
              <a:rPr b="0" i="0" lang="en" sz="600" u="none" cap="none" strike="noStrike">
                <a:solidFill>
                  <a:srgbClr val="BFBFBF"/>
                </a:solidFill>
                <a:latin typeface="Public Sans"/>
                <a:ea typeface="Public Sans"/>
                <a:cs typeface="Public Sans"/>
                <a:sym typeface="Public Sans"/>
              </a:rPr>
              <a:t> Neo4j, Inc. All rights reserved.</a:t>
            </a:r>
            <a:endParaRPr b="0" i="0" sz="600" u="none" cap="none" strike="noStrike">
              <a:solidFill>
                <a:srgbClr val="BFBFBF"/>
              </a:solidFill>
              <a:latin typeface="Public Sans"/>
              <a:ea typeface="Public Sans"/>
              <a:cs typeface="Public Sans"/>
              <a:sym typeface="Public Sans"/>
            </a:endParaRPr>
          </a:p>
          <a:p>
            <a:pPr indent="0" lvl="0" marL="0" marR="0" rtl="0" algn="l">
              <a:lnSpc>
                <a:spcPct val="100000"/>
              </a:lnSpc>
              <a:spcBef>
                <a:spcPts val="0"/>
              </a:spcBef>
              <a:spcAft>
                <a:spcPts val="0"/>
              </a:spcAft>
              <a:buNone/>
            </a:pPr>
            <a:r>
              <a:t/>
            </a:r>
            <a:endParaRPr b="0" i="0" sz="600" u="none" cap="none" strike="noStrike">
              <a:solidFill>
                <a:srgbClr val="BFBFBF"/>
              </a:solidFill>
              <a:latin typeface="Public Sans"/>
              <a:ea typeface="Public Sans"/>
              <a:cs typeface="Public Sans"/>
              <a:sym typeface="Public Sans"/>
            </a:endParaRPr>
          </a:p>
        </p:txBody>
      </p:sp>
      <p:sp>
        <p:nvSpPr>
          <p:cNvPr id="881" name="Google Shape;881;p79"/>
          <p:cNvSpPr txBox="1"/>
          <p:nvPr>
            <p:ph idx="12" type="sldNum"/>
          </p:nvPr>
        </p:nvSpPr>
        <p:spPr>
          <a:xfrm>
            <a:off x="8506826" y="4731375"/>
            <a:ext cx="344400" cy="273900"/>
          </a:xfrm>
          <a:prstGeom prst="rect">
            <a:avLst/>
          </a:prstGeom>
          <a:noFill/>
          <a:ln>
            <a:noFill/>
          </a:ln>
        </p:spPr>
        <p:txBody>
          <a:bodyPr anchorCtr="0" anchor="ctr" bIns="34275" lIns="68575" spcFirstLastPara="1" rIns="68575" wrap="square" tIns="34275">
            <a:noAutofit/>
          </a:bodyPr>
          <a:lstStyle>
            <a:lvl1pPr indent="0" lvl="0" marL="0" algn="r">
              <a:lnSpc>
                <a:spcPct val="100000"/>
              </a:lnSpc>
              <a:spcBef>
                <a:spcPts val="0"/>
              </a:spcBef>
              <a:spcAft>
                <a:spcPts val="0"/>
              </a:spcAft>
              <a:buSzPts val="600"/>
              <a:buNone/>
              <a:defRPr b="0" i="0" sz="600" u="none" cap="none" strike="noStrike">
                <a:solidFill>
                  <a:srgbClr val="BFBFBF"/>
                </a:solidFill>
                <a:latin typeface="Public Sans"/>
                <a:ea typeface="Public Sans"/>
                <a:cs typeface="Public Sans"/>
                <a:sym typeface="Public Sans"/>
              </a:defRPr>
            </a:lvl1pPr>
            <a:lvl2pPr indent="0" lvl="1" marL="0" algn="r">
              <a:lnSpc>
                <a:spcPct val="100000"/>
              </a:lnSpc>
              <a:spcBef>
                <a:spcPts val="0"/>
              </a:spcBef>
              <a:spcAft>
                <a:spcPts val="0"/>
              </a:spcAft>
              <a:buSzPts val="600"/>
              <a:buNone/>
              <a:defRPr b="0" i="0" sz="600" u="none" cap="none" strike="noStrike">
                <a:solidFill>
                  <a:srgbClr val="BFBFBF"/>
                </a:solidFill>
                <a:latin typeface="Public Sans"/>
                <a:ea typeface="Public Sans"/>
                <a:cs typeface="Public Sans"/>
                <a:sym typeface="Public Sans"/>
              </a:defRPr>
            </a:lvl2pPr>
            <a:lvl3pPr indent="0" lvl="2" marL="0" algn="r">
              <a:lnSpc>
                <a:spcPct val="100000"/>
              </a:lnSpc>
              <a:spcBef>
                <a:spcPts val="0"/>
              </a:spcBef>
              <a:spcAft>
                <a:spcPts val="0"/>
              </a:spcAft>
              <a:buSzPts val="600"/>
              <a:buNone/>
              <a:defRPr b="0" i="0" sz="600" u="none" cap="none" strike="noStrike">
                <a:solidFill>
                  <a:srgbClr val="BFBFBF"/>
                </a:solidFill>
                <a:latin typeface="Public Sans"/>
                <a:ea typeface="Public Sans"/>
                <a:cs typeface="Public Sans"/>
                <a:sym typeface="Public Sans"/>
              </a:defRPr>
            </a:lvl3pPr>
            <a:lvl4pPr indent="0" lvl="3" marL="0" algn="r">
              <a:lnSpc>
                <a:spcPct val="100000"/>
              </a:lnSpc>
              <a:spcBef>
                <a:spcPts val="0"/>
              </a:spcBef>
              <a:spcAft>
                <a:spcPts val="0"/>
              </a:spcAft>
              <a:buSzPts val="600"/>
              <a:buNone/>
              <a:defRPr b="0" i="0" sz="600" u="none" cap="none" strike="noStrike">
                <a:solidFill>
                  <a:srgbClr val="BFBFBF"/>
                </a:solidFill>
                <a:latin typeface="Public Sans"/>
                <a:ea typeface="Public Sans"/>
                <a:cs typeface="Public Sans"/>
                <a:sym typeface="Public Sans"/>
              </a:defRPr>
            </a:lvl4pPr>
            <a:lvl5pPr indent="0" lvl="4" marL="0" algn="r">
              <a:lnSpc>
                <a:spcPct val="100000"/>
              </a:lnSpc>
              <a:spcBef>
                <a:spcPts val="0"/>
              </a:spcBef>
              <a:spcAft>
                <a:spcPts val="0"/>
              </a:spcAft>
              <a:buSzPts val="600"/>
              <a:buNone/>
              <a:defRPr b="0" i="0" sz="600" u="none" cap="none" strike="noStrike">
                <a:solidFill>
                  <a:srgbClr val="BFBFBF"/>
                </a:solidFill>
                <a:latin typeface="Public Sans"/>
                <a:ea typeface="Public Sans"/>
                <a:cs typeface="Public Sans"/>
                <a:sym typeface="Public Sans"/>
              </a:defRPr>
            </a:lvl5pPr>
            <a:lvl6pPr indent="0" lvl="5" marL="0" algn="r">
              <a:lnSpc>
                <a:spcPct val="100000"/>
              </a:lnSpc>
              <a:spcBef>
                <a:spcPts val="0"/>
              </a:spcBef>
              <a:spcAft>
                <a:spcPts val="0"/>
              </a:spcAft>
              <a:buSzPts val="600"/>
              <a:buNone/>
              <a:defRPr b="0" i="0" sz="600" u="none" cap="none" strike="noStrike">
                <a:solidFill>
                  <a:srgbClr val="BFBFBF"/>
                </a:solidFill>
                <a:latin typeface="Public Sans"/>
                <a:ea typeface="Public Sans"/>
                <a:cs typeface="Public Sans"/>
                <a:sym typeface="Public Sans"/>
              </a:defRPr>
            </a:lvl6pPr>
            <a:lvl7pPr indent="0" lvl="6" marL="0" algn="r">
              <a:lnSpc>
                <a:spcPct val="100000"/>
              </a:lnSpc>
              <a:spcBef>
                <a:spcPts val="0"/>
              </a:spcBef>
              <a:spcAft>
                <a:spcPts val="0"/>
              </a:spcAft>
              <a:buSzPts val="600"/>
              <a:buNone/>
              <a:defRPr b="0" i="0" sz="600" u="none" cap="none" strike="noStrike">
                <a:solidFill>
                  <a:srgbClr val="BFBFBF"/>
                </a:solidFill>
                <a:latin typeface="Public Sans"/>
                <a:ea typeface="Public Sans"/>
                <a:cs typeface="Public Sans"/>
                <a:sym typeface="Public Sans"/>
              </a:defRPr>
            </a:lvl7pPr>
            <a:lvl8pPr indent="0" lvl="7" marL="0" algn="r">
              <a:lnSpc>
                <a:spcPct val="100000"/>
              </a:lnSpc>
              <a:spcBef>
                <a:spcPts val="0"/>
              </a:spcBef>
              <a:spcAft>
                <a:spcPts val="0"/>
              </a:spcAft>
              <a:buSzPts val="600"/>
              <a:buNone/>
              <a:defRPr b="0" i="0" sz="600" u="none" cap="none" strike="noStrike">
                <a:solidFill>
                  <a:srgbClr val="BFBFBF"/>
                </a:solidFill>
                <a:latin typeface="Public Sans"/>
                <a:ea typeface="Public Sans"/>
                <a:cs typeface="Public Sans"/>
                <a:sym typeface="Public Sans"/>
              </a:defRPr>
            </a:lvl8pPr>
            <a:lvl9pPr indent="0" lvl="8" marL="0" algn="r">
              <a:lnSpc>
                <a:spcPct val="100000"/>
              </a:lnSpc>
              <a:spcBef>
                <a:spcPts val="0"/>
              </a:spcBef>
              <a:spcAft>
                <a:spcPts val="0"/>
              </a:spcAft>
              <a:buSzPts val="600"/>
              <a:buNone/>
              <a:defRPr b="0" i="0" sz="600" u="none" cap="none" strike="noStrike">
                <a:solidFill>
                  <a:srgbClr val="BFBFBF"/>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pter dark 1">
  <p:cSld name="TITLE_1_1_1_1">
    <p:bg>
      <p:bgPr>
        <a:solidFill>
          <a:schemeClr val="accent2"/>
        </a:solidFill>
      </p:bgPr>
    </p:bg>
    <p:spTree>
      <p:nvGrpSpPr>
        <p:cNvPr id="882" name="Shape 882"/>
        <p:cNvGrpSpPr/>
        <p:nvPr/>
      </p:nvGrpSpPr>
      <p:grpSpPr>
        <a:xfrm>
          <a:off x="0" y="0"/>
          <a:ext cx="0" cy="0"/>
          <a:chOff x="0" y="0"/>
          <a:chExt cx="0" cy="0"/>
        </a:xfrm>
      </p:grpSpPr>
      <p:sp>
        <p:nvSpPr>
          <p:cNvPr id="883" name="Google Shape;883;p80"/>
          <p:cNvSpPr/>
          <p:nvPr/>
        </p:nvSpPr>
        <p:spPr>
          <a:xfrm rot="-1200026">
            <a:off x="-975131" y="2515136"/>
            <a:ext cx="14712436" cy="5364034"/>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80"/>
          <p:cNvSpPr txBox="1"/>
          <p:nvPr>
            <p:ph idx="12" type="sldNum"/>
          </p:nvPr>
        </p:nvSpPr>
        <p:spPr>
          <a:xfrm>
            <a:off x="360650" y="4880150"/>
            <a:ext cx="3667800" cy="269700"/>
          </a:xfrm>
          <a:prstGeom prst="rect">
            <a:avLst/>
          </a:prstGeom>
          <a:noFill/>
          <a:ln>
            <a:noFill/>
          </a:ln>
        </p:spPr>
        <p:txBody>
          <a:bodyPr anchorCtr="0" anchor="t" bIns="0" lIns="0" spcFirstLastPara="1" rIns="0" wrap="square" tIns="0">
            <a:noAutofit/>
          </a:bodyPr>
          <a:lstStyle>
            <a:lvl1pPr lvl="0" algn="l">
              <a:buNone/>
              <a:defRPr sz="800">
                <a:solidFill>
                  <a:srgbClr val="FFFFFF"/>
                </a:solidFill>
                <a:latin typeface="Public Sans"/>
                <a:ea typeface="Public Sans"/>
                <a:cs typeface="Public Sans"/>
                <a:sym typeface="Public Sans"/>
              </a:defRPr>
            </a:lvl1pPr>
            <a:lvl2pPr lvl="1" algn="l">
              <a:buNone/>
              <a:defRPr sz="800">
                <a:solidFill>
                  <a:srgbClr val="FFFFFF"/>
                </a:solidFill>
                <a:latin typeface="Public Sans"/>
                <a:ea typeface="Public Sans"/>
                <a:cs typeface="Public Sans"/>
                <a:sym typeface="Public Sans"/>
              </a:defRPr>
            </a:lvl2pPr>
            <a:lvl3pPr lvl="2" algn="l">
              <a:buNone/>
              <a:defRPr sz="800">
                <a:solidFill>
                  <a:srgbClr val="FFFFFF"/>
                </a:solidFill>
                <a:latin typeface="Public Sans"/>
                <a:ea typeface="Public Sans"/>
                <a:cs typeface="Public Sans"/>
                <a:sym typeface="Public Sans"/>
              </a:defRPr>
            </a:lvl3pPr>
            <a:lvl4pPr lvl="3" algn="l">
              <a:buNone/>
              <a:defRPr sz="800">
                <a:solidFill>
                  <a:srgbClr val="FFFFFF"/>
                </a:solidFill>
                <a:latin typeface="Public Sans"/>
                <a:ea typeface="Public Sans"/>
                <a:cs typeface="Public Sans"/>
                <a:sym typeface="Public Sans"/>
              </a:defRPr>
            </a:lvl4pPr>
            <a:lvl5pPr lvl="4" algn="l">
              <a:buNone/>
              <a:defRPr sz="800">
                <a:solidFill>
                  <a:srgbClr val="FFFFFF"/>
                </a:solidFill>
                <a:latin typeface="Public Sans"/>
                <a:ea typeface="Public Sans"/>
                <a:cs typeface="Public Sans"/>
                <a:sym typeface="Public Sans"/>
              </a:defRPr>
            </a:lvl5pPr>
            <a:lvl6pPr lvl="5" algn="l">
              <a:buNone/>
              <a:defRPr sz="800">
                <a:solidFill>
                  <a:srgbClr val="FFFFFF"/>
                </a:solidFill>
                <a:latin typeface="Public Sans"/>
                <a:ea typeface="Public Sans"/>
                <a:cs typeface="Public Sans"/>
                <a:sym typeface="Public Sans"/>
              </a:defRPr>
            </a:lvl6pPr>
            <a:lvl7pPr lvl="6" algn="l">
              <a:buNone/>
              <a:defRPr sz="800">
                <a:solidFill>
                  <a:srgbClr val="FFFFFF"/>
                </a:solidFill>
                <a:latin typeface="Public Sans"/>
                <a:ea typeface="Public Sans"/>
                <a:cs typeface="Public Sans"/>
                <a:sym typeface="Public Sans"/>
              </a:defRPr>
            </a:lvl7pPr>
            <a:lvl8pPr lvl="7" algn="l">
              <a:buNone/>
              <a:defRPr sz="800">
                <a:solidFill>
                  <a:srgbClr val="FFFFFF"/>
                </a:solidFill>
                <a:latin typeface="Public Sans"/>
                <a:ea typeface="Public Sans"/>
                <a:cs typeface="Public Sans"/>
                <a:sym typeface="Public Sans"/>
              </a:defRPr>
            </a:lvl8pPr>
            <a:lvl9pPr lvl="8" algn="l">
              <a:buNone/>
              <a:defRPr sz="800">
                <a:solidFill>
                  <a:srgbClr val="FFFFFF"/>
                </a:solidFill>
                <a:latin typeface="Public Sans"/>
                <a:ea typeface="Public Sans"/>
                <a:cs typeface="Public Sans"/>
                <a:sym typeface="Public Sans"/>
              </a:defRPr>
            </a:lvl9pPr>
          </a:lstStyle>
          <a:p>
            <a:pPr indent="0" lvl="0" marL="0" rtl="0" algn="l">
              <a:spcBef>
                <a:spcPts val="0"/>
              </a:spcBef>
              <a:spcAft>
                <a:spcPts val="0"/>
              </a:spcAft>
              <a:buNone/>
            </a:pPr>
            <a:r>
              <a:rPr lang="en"/>
              <a:t>Neo4j Inc. All rights reserved 2024</a:t>
            </a:r>
            <a:endParaRPr/>
          </a:p>
        </p:txBody>
      </p:sp>
      <p:sp>
        <p:nvSpPr>
          <p:cNvPr id="885" name="Google Shape;885;p80"/>
          <p:cNvSpPr txBox="1"/>
          <p:nvPr>
            <p:ph idx="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rgbClr val="FFFFFF"/>
                </a:solidFill>
                <a:latin typeface="Public Sans"/>
                <a:ea typeface="Public Sans"/>
                <a:cs typeface="Public Sans"/>
                <a:sym typeface="Public Sans"/>
              </a:defRPr>
            </a:lvl1pPr>
            <a:lvl2pPr lvl="1" algn="r">
              <a:buNone/>
              <a:defRPr sz="800">
                <a:solidFill>
                  <a:srgbClr val="FFFFFF"/>
                </a:solidFill>
                <a:latin typeface="Public Sans"/>
                <a:ea typeface="Public Sans"/>
                <a:cs typeface="Public Sans"/>
                <a:sym typeface="Public Sans"/>
              </a:defRPr>
            </a:lvl2pPr>
            <a:lvl3pPr lvl="2" algn="r">
              <a:buNone/>
              <a:defRPr sz="800">
                <a:solidFill>
                  <a:srgbClr val="FFFFFF"/>
                </a:solidFill>
                <a:latin typeface="Public Sans"/>
                <a:ea typeface="Public Sans"/>
                <a:cs typeface="Public Sans"/>
                <a:sym typeface="Public Sans"/>
              </a:defRPr>
            </a:lvl3pPr>
            <a:lvl4pPr lvl="3" algn="r">
              <a:buNone/>
              <a:defRPr sz="800">
                <a:solidFill>
                  <a:srgbClr val="FFFFFF"/>
                </a:solidFill>
                <a:latin typeface="Public Sans"/>
                <a:ea typeface="Public Sans"/>
                <a:cs typeface="Public Sans"/>
                <a:sym typeface="Public Sans"/>
              </a:defRPr>
            </a:lvl4pPr>
            <a:lvl5pPr lvl="4" algn="r">
              <a:buNone/>
              <a:defRPr sz="800">
                <a:solidFill>
                  <a:srgbClr val="FFFFFF"/>
                </a:solidFill>
                <a:latin typeface="Public Sans"/>
                <a:ea typeface="Public Sans"/>
                <a:cs typeface="Public Sans"/>
                <a:sym typeface="Public Sans"/>
              </a:defRPr>
            </a:lvl5pPr>
            <a:lvl6pPr lvl="5" algn="r">
              <a:buNone/>
              <a:defRPr sz="800">
                <a:solidFill>
                  <a:srgbClr val="FFFFFF"/>
                </a:solidFill>
                <a:latin typeface="Public Sans"/>
                <a:ea typeface="Public Sans"/>
                <a:cs typeface="Public Sans"/>
                <a:sym typeface="Public Sans"/>
              </a:defRPr>
            </a:lvl6pPr>
            <a:lvl7pPr lvl="6" algn="r">
              <a:buNone/>
              <a:defRPr sz="800">
                <a:solidFill>
                  <a:srgbClr val="FFFFFF"/>
                </a:solidFill>
                <a:latin typeface="Public Sans"/>
                <a:ea typeface="Public Sans"/>
                <a:cs typeface="Public Sans"/>
                <a:sym typeface="Public Sans"/>
              </a:defRPr>
            </a:lvl7pPr>
            <a:lvl8pPr lvl="7" algn="r">
              <a:buNone/>
              <a:defRPr sz="800">
                <a:solidFill>
                  <a:srgbClr val="FFFFFF"/>
                </a:solidFill>
                <a:latin typeface="Public Sans"/>
                <a:ea typeface="Public Sans"/>
                <a:cs typeface="Public Sans"/>
                <a:sym typeface="Public Sans"/>
              </a:defRPr>
            </a:lvl8pPr>
            <a:lvl9pPr lvl="8" algn="r">
              <a:buNone/>
              <a:defRPr sz="800">
                <a:solidFill>
                  <a:srgbClr val="FFFFFF"/>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sp>
        <p:nvSpPr>
          <p:cNvPr id="886" name="Google Shape;886;p80"/>
          <p:cNvSpPr txBox="1"/>
          <p:nvPr>
            <p:ph type="ctrTitle"/>
          </p:nvPr>
        </p:nvSpPr>
        <p:spPr>
          <a:xfrm>
            <a:off x="909908" y="1605476"/>
            <a:ext cx="7498200" cy="1746000"/>
          </a:xfrm>
          <a:prstGeom prst="rect">
            <a:avLst/>
          </a:prstGeom>
        </p:spPr>
        <p:txBody>
          <a:bodyPr anchorCtr="0" anchor="b" bIns="0" lIns="0" spcFirstLastPara="1" rIns="0" wrap="square" tIns="0">
            <a:noAutofit/>
          </a:bodyPr>
          <a:lstStyle>
            <a:lvl1pPr lvl="0">
              <a:lnSpc>
                <a:spcPct val="90000"/>
              </a:lnSpc>
              <a:spcBef>
                <a:spcPts val="0"/>
              </a:spcBef>
              <a:spcAft>
                <a:spcPts val="0"/>
              </a:spcAft>
              <a:buClr>
                <a:srgbClr val="FFFFFF"/>
              </a:buClr>
              <a:buSzPts val="4200"/>
              <a:buFont typeface="Syne"/>
              <a:buNone/>
              <a:defRPr b="1" sz="4200">
                <a:solidFill>
                  <a:srgbClr val="FFFFFF"/>
                </a:solidFill>
                <a:latin typeface="Syne"/>
                <a:ea typeface="Syne"/>
                <a:cs typeface="Syne"/>
                <a:sym typeface="Syne"/>
              </a:defRPr>
            </a:lvl1pPr>
            <a:lvl2pPr lvl="1" algn="ctr">
              <a:spcBef>
                <a:spcPts val="0"/>
              </a:spcBef>
              <a:spcAft>
                <a:spcPts val="0"/>
              </a:spcAft>
              <a:buClr>
                <a:srgbClr val="FFFFFF"/>
              </a:buClr>
              <a:buSzPts val="5200"/>
              <a:buNone/>
              <a:defRPr sz="5200">
                <a:solidFill>
                  <a:srgbClr val="FFFFFF"/>
                </a:solidFill>
              </a:defRPr>
            </a:lvl2pPr>
            <a:lvl3pPr lvl="2" algn="ctr">
              <a:spcBef>
                <a:spcPts val="0"/>
              </a:spcBef>
              <a:spcAft>
                <a:spcPts val="0"/>
              </a:spcAft>
              <a:buClr>
                <a:srgbClr val="FFFFFF"/>
              </a:buClr>
              <a:buSzPts val="5200"/>
              <a:buNone/>
              <a:defRPr sz="5200">
                <a:solidFill>
                  <a:srgbClr val="FFFFFF"/>
                </a:solidFill>
              </a:defRPr>
            </a:lvl3pPr>
            <a:lvl4pPr lvl="3" algn="ctr">
              <a:spcBef>
                <a:spcPts val="0"/>
              </a:spcBef>
              <a:spcAft>
                <a:spcPts val="0"/>
              </a:spcAft>
              <a:buClr>
                <a:srgbClr val="FFFFFF"/>
              </a:buClr>
              <a:buSzPts val="5200"/>
              <a:buNone/>
              <a:defRPr sz="5200">
                <a:solidFill>
                  <a:srgbClr val="FFFFFF"/>
                </a:solidFill>
              </a:defRPr>
            </a:lvl4pPr>
            <a:lvl5pPr lvl="4" algn="ctr">
              <a:spcBef>
                <a:spcPts val="0"/>
              </a:spcBef>
              <a:spcAft>
                <a:spcPts val="0"/>
              </a:spcAft>
              <a:buClr>
                <a:srgbClr val="FFFFFF"/>
              </a:buClr>
              <a:buSzPts val="5200"/>
              <a:buNone/>
              <a:defRPr sz="5200">
                <a:solidFill>
                  <a:srgbClr val="FFFFFF"/>
                </a:solidFill>
              </a:defRPr>
            </a:lvl5pPr>
            <a:lvl6pPr lvl="5" algn="ctr">
              <a:spcBef>
                <a:spcPts val="0"/>
              </a:spcBef>
              <a:spcAft>
                <a:spcPts val="0"/>
              </a:spcAft>
              <a:buClr>
                <a:srgbClr val="FFFFFF"/>
              </a:buClr>
              <a:buSzPts val="5200"/>
              <a:buNone/>
              <a:defRPr sz="5200">
                <a:solidFill>
                  <a:srgbClr val="FFFFFF"/>
                </a:solidFill>
              </a:defRPr>
            </a:lvl6pPr>
            <a:lvl7pPr lvl="6" algn="ctr">
              <a:spcBef>
                <a:spcPts val="0"/>
              </a:spcBef>
              <a:spcAft>
                <a:spcPts val="0"/>
              </a:spcAft>
              <a:buClr>
                <a:srgbClr val="FFFFFF"/>
              </a:buClr>
              <a:buSzPts val="5200"/>
              <a:buNone/>
              <a:defRPr sz="5200">
                <a:solidFill>
                  <a:srgbClr val="FFFFFF"/>
                </a:solidFill>
              </a:defRPr>
            </a:lvl7pPr>
            <a:lvl8pPr lvl="7" algn="ctr">
              <a:spcBef>
                <a:spcPts val="0"/>
              </a:spcBef>
              <a:spcAft>
                <a:spcPts val="0"/>
              </a:spcAft>
              <a:buClr>
                <a:srgbClr val="FFFFFF"/>
              </a:buClr>
              <a:buSzPts val="5200"/>
              <a:buNone/>
              <a:defRPr sz="5200">
                <a:solidFill>
                  <a:srgbClr val="FFFFFF"/>
                </a:solidFill>
              </a:defRPr>
            </a:lvl8pPr>
            <a:lvl9pPr lvl="8" algn="ctr">
              <a:spcBef>
                <a:spcPts val="0"/>
              </a:spcBef>
              <a:spcAft>
                <a:spcPts val="0"/>
              </a:spcAft>
              <a:buClr>
                <a:srgbClr val="FFFFFF"/>
              </a:buClr>
              <a:buSzPts val="5200"/>
              <a:buNone/>
              <a:defRPr sz="5200">
                <a:solidFill>
                  <a:srgbClr val="FFFFFF"/>
                </a:solidFill>
              </a:defRPr>
            </a:lvl9pPr>
          </a:lstStyle>
          <a:p/>
        </p:txBody>
      </p:sp>
      <p:sp>
        <p:nvSpPr>
          <p:cNvPr id="887" name="Google Shape;887;p80"/>
          <p:cNvSpPr txBox="1"/>
          <p:nvPr>
            <p:ph idx="1" type="subTitle"/>
          </p:nvPr>
        </p:nvSpPr>
        <p:spPr>
          <a:xfrm>
            <a:off x="922717" y="3457429"/>
            <a:ext cx="4206300" cy="883500"/>
          </a:xfrm>
          <a:prstGeom prst="rect">
            <a:avLst/>
          </a:prstGeom>
        </p:spPr>
        <p:txBody>
          <a:bodyPr anchorCtr="0" anchor="t" bIns="0" lIns="0" spcFirstLastPara="1" rIns="0" wrap="square" tIns="0">
            <a:noAutofit/>
          </a:bodyPr>
          <a:lstStyle>
            <a:lvl1pPr lvl="0">
              <a:spcBef>
                <a:spcPts val="0"/>
              </a:spcBef>
              <a:spcAft>
                <a:spcPts val="0"/>
              </a:spcAft>
              <a:buClr>
                <a:srgbClr val="FFFFFF"/>
              </a:buClr>
              <a:buSzPts val="1400"/>
              <a:buNone/>
              <a:defRPr>
                <a:solidFill>
                  <a:srgbClr val="FFFFFF"/>
                </a:solidFill>
              </a:defRPr>
            </a:lvl1pPr>
            <a:lvl2pPr lvl="1">
              <a:spcBef>
                <a:spcPts val="0"/>
              </a:spcBef>
              <a:spcAft>
                <a:spcPts val="0"/>
              </a:spcAft>
              <a:buClr>
                <a:srgbClr val="FFFFFF"/>
              </a:buClr>
              <a:buSzPts val="1400"/>
              <a:buNone/>
              <a:defRPr>
                <a:solidFill>
                  <a:srgbClr val="FFFFFF"/>
                </a:solidFill>
              </a:defRPr>
            </a:lvl2pPr>
            <a:lvl3pPr lvl="2">
              <a:spcBef>
                <a:spcPts val="0"/>
              </a:spcBef>
              <a:spcAft>
                <a:spcPts val="0"/>
              </a:spcAft>
              <a:buClr>
                <a:srgbClr val="FFFFFF"/>
              </a:buClr>
              <a:buSzPts val="1400"/>
              <a:buNone/>
              <a:defRPr>
                <a:solidFill>
                  <a:srgbClr val="FFFFFF"/>
                </a:solidFill>
              </a:defRPr>
            </a:lvl3pPr>
            <a:lvl4pPr lvl="3">
              <a:spcBef>
                <a:spcPts val="0"/>
              </a:spcBef>
              <a:spcAft>
                <a:spcPts val="0"/>
              </a:spcAft>
              <a:buClr>
                <a:srgbClr val="FFFFFF"/>
              </a:buClr>
              <a:buSzPts val="1400"/>
              <a:buNone/>
              <a:defRPr>
                <a:solidFill>
                  <a:srgbClr val="FFFFFF"/>
                </a:solidFill>
              </a:defRPr>
            </a:lvl4pPr>
            <a:lvl5pPr lvl="4">
              <a:spcBef>
                <a:spcPts val="0"/>
              </a:spcBef>
              <a:spcAft>
                <a:spcPts val="0"/>
              </a:spcAft>
              <a:buClr>
                <a:srgbClr val="FFFFFF"/>
              </a:buClr>
              <a:buSzPts val="1400"/>
              <a:buNone/>
              <a:defRPr>
                <a:solidFill>
                  <a:srgbClr val="FFFFFF"/>
                </a:solidFill>
              </a:defRPr>
            </a:lvl5pPr>
            <a:lvl6pPr lvl="5">
              <a:spcBef>
                <a:spcPts val="0"/>
              </a:spcBef>
              <a:spcAft>
                <a:spcPts val="0"/>
              </a:spcAft>
              <a:buClr>
                <a:srgbClr val="FFFFFF"/>
              </a:buClr>
              <a:buSzPts val="1400"/>
              <a:buNone/>
              <a:defRPr>
                <a:solidFill>
                  <a:srgbClr val="FFFFFF"/>
                </a:solidFill>
              </a:defRPr>
            </a:lvl6pPr>
            <a:lvl7pPr lvl="6">
              <a:spcBef>
                <a:spcPts val="0"/>
              </a:spcBef>
              <a:spcAft>
                <a:spcPts val="0"/>
              </a:spcAft>
              <a:buClr>
                <a:srgbClr val="FFFFFF"/>
              </a:buClr>
              <a:buSzPts val="1400"/>
              <a:buNone/>
              <a:defRPr>
                <a:solidFill>
                  <a:srgbClr val="FFFFFF"/>
                </a:solidFill>
              </a:defRPr>
            </a:lvl7pPr>
            <a:lvl8pPr lvl="7">
              <a:spcBef>
                <a:spcPts val="0"/>
              </a:spcBef>
              <a:spcAft>
                <a:spcPts val="0"/>
              </a:spcAft>
              <a:buClr>
                <a:srgbClr val="FFFFFF"/>
              </a:buClr>
              <a:buSzPts val="1400"/>
              <a:buNone/>
              <a:defRPr>
                <a:solidFill>
                  <a:srgbClr val="FFFFFF"/>
                </a:solidFill>
              </a:defRPr>
            </a:lvl8pPr>
            <a:lvl9pPr lvl="8">
              <a:spcBef>
                <a:spcPts val="0"/>
              </a:spcBef>
              <a:spcAft>
                <a:spcPts val="0"/>
              </a:spcAft>
              <a:buClr>
                <a:srgbClr val="FFFFFF"/>
              </a:buClr>
              <a:buSzPts val="1400"/>
              <a:buNone/>
              <a:defRPr>
                <a:solidFill>
                  <a:srgbClr val="FFFFFF"/>
                </a:solidFill>
              </a:defRPr>
            </a:lvl9pPr>
          </a:lstStyle>
          <a:p/>
        </p:txBody>
      </p:sp>
      <p:sp>
        <p:nvSpPr>
          <p:cNvPr id="888" name="Google Shape;888;p80"/>
          <p:cNvSpPr/>
          <p:nvPr/>
        </p:nvSpPr>
        <p:spPr>
          <a:xfrm rot="-1200026">
            <a:off x="-7605581" y="-2838164"/>
            <a:ext cx="14712436" cy="5364034"/>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73">
          <p15:clr>
            <a:srgbClr val="E46962"/>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 - Divider 2">
  <p:cSld name="CUSTOM_1_1_1_1">
    <p:bg>
      <p:bgPr>
        <a:solidFill>
          <a:schemeClr val="accent3"/>
        </a:solidFill>
      </p:bgPr>
    </p:bg>
    <p:spTree>
      <p:nvGrpSpPr>
        <p:cNvPr id="148" name="Shape 148"/>
        <p:cNvGrpSpPr/>
        <p:nvPr/>
      </p:nvGrpSpPr>
      <p:grpSpPr>
        <a:xfrm>
          <a:off x="0" y="0"/>
          <a:ext cx="0" cy="0"/>
          <a:chOff x="0" y="0"/>
          <a:chExt cx="0" cy="0"/>
        </a:xfrm>
      </p:grpSpPr>
      <p:sp>
        <p:nvSpPr>
          <p:cNvPr id="149" name="Google Shape;149;p9"/>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150" name="Google Shape;150;p9"/>
          <p:cNvGrpSpPr/>
          <p:nvPr/>
        </p:nvGrpSpPr>
        <p:grpSpPr>
          <a:xfrm>
            <a:off x="8595658" y="390532"/>
            <a:ext cx="228568" cy="209092"/>
            <a:chOff x="238125" y="2160750"/>
            <a:chExt cx="2022725" cy="1850375"/>
          </a:xfrm>
        </p:grpSpPr>
        <p:sp>
          <p:nvSpPr>
            <p:cNvPr id="151" name="Google Shape;151;p9"/>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152" name="Google Shape;152;p9"/>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153" name="Google Shape;153;p9"/>
          <p:cNvSpPr txBox="1"/>
          <p:nvPr>
            <p:ph type="title"/>
          </p:nvPr>
        </p:nvSpPr>
        <p:spPr>
          <a:xfrm>
            <a:off x="914400" y="1723925"/>
            <a:ext cx="54630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200"/>
              <a:buNone/>
              <a:defRPr sz="42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154" name="Google Shape;154;p9"/>
          <p:cNvSpPr txBox="1"/>
          <p:nvPr>
            <p:ph idx="1" type="subTitle"/>
          </p:nvPr>
        </p:nvSpPr>
        <p:spPr>
          <a:xfrm>
            <a:off x="914400" y="3380225"/>
            <a:ext cx="3657600" cy="5835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155" name="Google Shape;155;p9"/>
          <p:cNvSpPr/>
          <p:nvPr/>
        </p:nvSpPr>
        <p:spPr>
          <a:xfrm rot="3599072">
            <a:off x="5524199" y="2360881"/>
            <a:ext cx="2878476" cy="2626268"/>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noFill/>
          <a:ln cap="flat" cmpd="sng" w="28575">
            <a:solidFill>
              <a:srgbClr val="8FE3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9"/>
          <p:cNvSpPr/>
          <p:nvPr/>
        </p:nvSpPr>
        <p:spPr>
          <a:xfrm rot="7198244">
            <a:off x="7620101" y="3391116"/>
            <a:ext cx="1436971" cy="523968"/>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rgbClr val="90CB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576">
          <p15:clr>
            <a:srgbClr val="E46962"/>
          </p15:clr>
        </p15:guide>
        <p15:guide id="2" pos="230">
          <p15:clr>
            <a:srgbClr val="E46962"/>
          </p15:clr>
        </p15:guide>
        <p15:guide id="3" pos="2880">
          <p15:clr>
            <a:srgbClr val="E46962"/>
          </p15:clr>
        </p15:guide>
        <p15:guide id="4" pos="4032">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 - Divider 3">
  <p:cSld name="CUSTOM_1_1_1_1_1">
    <p:bg>
      <p:bgPr>
        <a:solidFill>
          <a:schemeClr val="accent3"/>
        </a:solidFill>
      </p:bgPr>
    </p:bg>
    <p:spTree>
      <p:nvGrpSpPr>
        <p:cNvPr id="157" name="Shape 157"/>
        <p:cNvGrpSpPr/>
        <p:nvPr/>
      </p:nvGrpSpPr>
      <p:grpSpPr>
        <a:xfrm>
          <a:off x="0" y="0"/>
          <a:ext cx="0" cy="0"/>
          <a:chOff x="0" y="0"/>
          <a:chExt cx="0" cy="0"/>
        </a:xfrm>
      </p:grpSpPr>
      <p:sp>
        <p:nvSpPr>
          <p:cNvPr id="158" name="Google Shape;158;p10"/>
          <p:cNvSpPr txBox="1"/>
          <p:nvPr>
            <p:ph idx="12" type="sldNum"/>
          </p:nvPr>
        </p:nvSpPr>
        <p:spPr>
          <a:xfrm>
            <a:off x="0" y="4880150"/>
            <a:ext cx="265200" cy="269700"/>
          </a:xfrm>
          <a:prstGeom prst="rect">
            <a:avLst/>
          </a:prstGeom>
          <a:noFill/>
          <a:ln>
            <a:noFill/>
          </a:ln>
        </p:spPr>
        <p:txBody>
          <a:bodyPr anchorCtr="0" anchor="t" bIns="0" lIns="0" spcFirstLastPara="1" rIns="0" wrap="square" tIns="0">
            <a:noAutofit/>
          </a:bodyPr>
          <a:lstStyle>
            <a:lvl1pPr lvl="0" algn="r">
              <a:buNone/>
              <a:defRPr sz="800">
                <a:solidFill>
                  <a:schemeClr val="lt2"/>
                </a:solidFill>
                <a:latin typeface="Public Sans"/>
                <a:ea typeface="Public Sans"/>
                <a:cs typeface="Public Sans"/>
                <a:sym typeface="Public Sans"/>
              </a:defRPr>
            </a:lvl1pPr>
            <a:lvl2pPr lvl="1" algn="r">
              <a:buNone/>
              <a:defRPr sz="800">
                <a:solidFill>
                  <a:schemeClr val="lt2"/>
                </a:solidFill>
                <a:latin typeface="Public Sans"/>
                <a:ea typeface="Public Sans"/>
                <a:cs typeface="Public Sans"/>
                <a:sym typeface="Public Sans"/>
              </a:defRPr>
            </a:lvl2pPr>
            <a:lvl3pPr lvl="2" algn="r">
              <a:buNone/>
              <a:defRPr sz="800">
                <a:solidFill>
                  <a:schemeClr val="lt2"/>
                </a:solidFill>
                <a:latin typeface="Public Sans"/>
                <a:ea typeface="Public Sans"/>
                <a:cs typeface="Public Sans"/>
                <a:sym typeface="Public Sans"/>
              </a:defRPr>
            </a:lvl3pPr>
            <a:lvl4pPr lvl="3" algn="r">
              <a:buNone/>
              <a:defRPr sz="800">
                <a:solidFill>
                  <a:schemeClr val="lt2"/>
                </a:solidFill>
                <a:latin typeface="Public Sans"/>
                <a:ea typeface="Public Sans"/>
                <a:cs typeface="Public Sans"/>
                <a:sym typeface="Public Sans"/>
              </a:defRPr>
            </a:lvl4pPr>
            <a:lvl5pPr lvl="4" algn="r">
              <a:buNone/>
              <a:defRPr sz="800">
                <a:solidFill>
                  <a:schemeClr val="lt2"/>
                </a:solidFill>
                <a:latin typeface="Public Sans"/>
                <a:ea typeface="Public Sans"/>
                <a:cs typeface="Public Sans"/>
                <a:sym typeface="Public Sans"/>
              </a:defRPr>
            </a:lvl5pPr>
            <a:lvl6pPr lvl="5" algn="r">
              <a:buNone/>
              <a:defRPr sz="800">
                <a:solidFill>
                  <a:schemeClr val="lt2"/>
                </a:solidFill>
                <a:latin typeface="Public Sans"/>
                <a:ea typeface="Public Sans"/>
                <a:cs typeface="Public Sans"/>
                <a:sym typeface="Public Sans"/>
              </a:defRPr>
            </a:lvl6pPr>
            <a:lvl7pPr lvl="6" algn="r">
              <a:buNone/>
              <a:defRPr sz="800">
                <a:solidFill>
                  <a:schemeClr val="lt2"/>
                </a:solidFill>
                <a:latin typeface="Public Sans"/>
                <a:ea typeface="Public Sans"/>
                <a:cs typeface="Public Sans"/>
                <a:sym typeface="Public Sans"/>
              </a:defRPr>
            </a:lvl7pPr>
            <a:lvl8pPr lvl="7" algn="r">
              <a:buNone/>
              <a:defRPr sz="800">
                <a:solidFill>
                  <a:schemeClr val="lt2"/>
                </a:solidFill>
                <a:latin typeface="Public Sans"/>
                <a:ea typeface="Public Sans"/>
                <a:cs typeface="Public Sans"/>
                <a:sym typeface="Public Sans"/>
              </a:defRPr>
            </a:lvl8pPr>
            <a:lvl9pPr lvl="8" algn="r">
              <a:buNone/>
              <a:defRPr sz="800">
                <a:solidFill>
                  <a:schemeClr val="lt2"/>
                </a:solidFill>
                <a:latin typeface="Public Sans"/>
                <a:ea typeface="Public Sans"/>
                <a:cs typeface="Public Sans"/>
                <a:sym typeface="Public Sans"/>
              </a:defRPr>
            </a:lvl9pPr>
          </a:lstStyle>
          <a:p>
            <a:pPr indent="0" lvl="0" marL="0" rtl="0" algn="r">
              <a:spcBef>
                <a:spcPts val="0"/>
              </a:spcBef>
              <a:spcAft>
                <a:spcPts val="0"/>
              </a:spcAft>
              <a:buNone/>
            </a:pPr>
            <a:fld id="{00000000-1234-1234-1234-123412341234}" type="slidenum">
              <a:rPr lang="en"/>
              <a:t>‹#›</a:t>
            </a:fld>
            <a:endParaRPr/>
          </a:p>
        </p:txBody>
      </p:sp>
      <p:grpSp>
        <p:nvGrpSpPr>
          <p:cNvPr id="159" name="Google Shape;159;p10"/>
          <p:cNvGrpSpPr/>
          <p:nvPr/>
        </p:nvGrpSpPr>
        <p:grpSpPr>
          <a:xfrm>
            <a:off x="8595658" y="390532"/>
            <a:ext cx="228568" cy="209092"/>
            <a:chOff x="238125" y="2160750"/>
            <a:chExt cx="2022725" cy="1850375"/>
          </a:xfrm>
        </p:grpSpPr>
        <p:sp>
          <p:nvSpPr>
            <p:cNvPr id="160" name="Google Shape;160;p10"/>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161" name="Google Shape;161;p10"/>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162" name="Google Shape;162;p10"/>
          <p:cNvSpPr txBox="1"/>
          <p:nvPr>
            <p:ph type="title"/>
          </p:nvPr>
        </p:nvSpPr>
        <p:spPr>
          <a:xfrm>
            <a:off x="914400" y="1723925"/>
            <a:ext cx="5463000" cy="1555800"/>
          </a:xfrm>
          <a:prstGeom prst="rect">
            <a:avLst/>
          </a:prstGeom>
        </p:spPr>
        <p:txBody>
          <a:bodyPr anchorCtr="0" anchor="b" bIns="0" lIns="0" spcFirstLastPara="1" rIns="0" wrap="square" tIns="0">
            <a:noAutofit/>
          </a:bodyPr>
          <a:lstStyle>
            <a:lvl1pPr lvl="0">
              <a:spcBef>
                <a:spcPts val="0"/>
              </a:spcBef>
              <a:spcAft>
                <a:spcPts val="0"/>
              </a:spcAft>
              <a:buClr>
                <a:schemeClr val="lt2"/>
              </a:buClr>
              <a:buSzPts val="4200"/>
              <a:buNone/>
              <a:defRPr sz="4200">
                <a:solidFill>
                  <a:schemeClr val="lt2"/>
                </a:solidFill>
              </a:defRPr>
            </a:lvl1pPr>
            <a:lvl2pPr lvl="1">
              <a:spcBef>
                <a:spcPts val="0"/>
              </a:spcBef>
              <a:spcAft>
                <a:spcPts val="0"/>
              </a:spcAft>
              <a:buClr>
                <a:schemeClr val="lt2"/>
              </a:buClr>
              <a:buSzPts val="5600"/>
              <a:buNone/>
              <a:defRPr sz="5600">
                <a:solidFill>
                  <a:schemeClr val="lt2"/>
                </a:solidFill>
              </a:defRPr>
            </a:lvl2pPr>
            <a:lvl3pPr lvl="2">
              <a:spcBef>
                <a:spcPts val="0"/>
              </a:spcBef>
              <a:spcAft>
                <a:spcPts val="0"/>
              </a:spcAft>
              <a:buClr>
                <a:schemeClr val="lt2"/>
              </a:buClr>
              <a:buSzPts val="5600"/>
              <a:buNone/>
              <a:defRPr sz="5600">
                <a:solidFill>
                  <a:schemeClr val="lt2"/>
                </a:solidFill>
              </a:defRPr>
            </a:lvl3pPr>
            <a:lvl4pPr lvl="3">
              <a:spcBef>
                <a:spcPts val="0"/>
              </a:spcBef>
              <a:spcAft>
                <a:spcPts val="0"/>
              </a:spcAft>
              <a:buClr>
                <a:schemeClr val="lt2"/>
              </a:buClr>
              <a:buSzPts val="5600"/>
              <a:buNone/>
              <a:defRPr sz="5600">
                <a:solidFill>
                  <a:schemeClr val="lt2"/>
                </a:solidFill>
              </a:defRPr>
            </a:lvl4pPr>
            <a:lvl5pPr lvl="4">
              <a:spcBef>
                <a:spcPts val="0"/>
              </a:spcBef>
              <a:spcAft>
                <a:spcPts val="0"/>
              </a:spcAft>
              <a:buClr>
                <a:schemeClr val="lt2"/>
              </a:buClr>
              <a:buSzPts val="5600"/>
              <a:buNone/>
              <a:defRPr sz="5600">
                <a:solidFill>
                  <a:schemeClr val="lt2"/>
                </a:solidFill>
              </a:defRPr>
            </a:lvl5pPr>
            <a:lvl6pPr lvl="5">
              <a:spcBef>
                <a:spcPts val="0"/>
              </a:spcBef>
              <a:spcAft>
                <a:spcPts val="0"/>
              </a:spcAft>
              <a:buClr>
                <a:schemeClr val="lt2"/>
              </a:buClr>
              <a:buSzPts val="5600"/>
              <a:buNone/>
              <a:defRPr sz="5600">
                <a:solidFill>
                  <a:schemeClr val="lt2"/>
                </a:solidFill>
              </a:defRPr>
            </a:lvl6pPr>
            <a:lvl7pPr lvl="6">
              <a:spcBef>
                <a:spcPts val="0"/>
              </a:spcBef>
              <a:spcAft>
                <a:spcPts val="0"/>
              </a:spcAft>
              <a:buClr>
                <a:schemeClr val="lt2"/>
              </a:buClr>
              <a:buSzPts val="5600"/>
              <a:buNone/>
              <a:defRPr sz="5600">
                <a:solidFill>
                  <a:schemeClr val="lt2"/>
                </a:solidFill>
              </a:defRPr>
            </a:lvl7pPr>
            <a:lvl8pPr lvl="7">
              <a:spcBef>
                <a:spcPts val="0"/>
              </a:spcBef>
              <a:spcAft>
                <a:spcPts val="0"/>
              </a:spcAft>
              <a:buClr>
                <a:schemeClr val="lt2"/>
              </a:buClr>
              <a:buSzPts val="5600"/>
              <a:buNone/>
              <a:defRPr sz="5600">
                <a:solidFill>
                  <a:schemeClr val="lt2"/>
                </a:solidFill>
              </a:defRPr>
            </a:lvl8pPr>
            <a:lvl9pPr lvl="8">
              <a:spcBef>
                <a:spcPts val="0"/>
              </a:spcBef>
              <a:spcAft>
                <a:spcPts val="0"/>
              </a:spcAft>
              <a:buClr>
                <a:schemeClr val="lt2"/>
              </a:buClr>
              <a:buSzPts val="5600"/>
              <a:buNone/>
              <a:defRPr sz="5600">
                <a:solidFill>
                  <a:schemeClr val="lt2"/>
                </a:solidFill>
              </a:defRPr>
            </a:lvl9pPr>
          </a:lstStyle>
          <a:p/>
        </p:txBody>
      </p:sp>
      <p:sp>
        <p:nvSpPr>
          <p:cNvPr id="163" name="Google Shape;163;p10"/>
          <p:cNvSpPr txBox="1"/>
          <p:nvPr>
            <p:ph idx="1" type="subTitle"/>
          </p:nvPr>
        </p:nvSpPr>
        <p:spPr>
          <a:xfrm>
            <a:off x="914400" y="3380225"/>
            <a:ext cx="3657600" cy="5835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400"/>
              <a:buNone/>
              <a:defRPr>
                <a:solidFill>
                  <a:schemeClr val="lt2"/>
                </a:solidFill>
              </a:defRPr>
            </a:lvl1pPr>
            <a:lvl2pPr lvl="1">
              <a:spcBef>
                <a:spcPts val="0"/>
              </a:spcBef>
              <a:spcAft>
                <a:spcPts val="0"/>
              </a:spcAft>
              <a:buClr>
                <a:schemeClr val="lt2"/>
              </a:buClr>
              <a:buSzPts val="1400"/>
              <a:buNone/>
              <a:defRPr>
                <a:solidFill>
                  <a:schemeClr val="lt2"/>
                </a:solidFill>
              </a:defRPr>
            </a:lvl2pPr>
            <a:lvl3pPr lvl="2">
              <a:spcBef>
                <a:spcPts val="0"/>
              </a:spcBef>
              <a:spcAft>
                <a:spcPts val="0"/>
              </a:spcAft>
              <a:buClr>
                <a:schemeClr val="lt2"/>
              </a:buClr>
              <a:buSzPts val="1400"/>
              <a:buNone/>
              <a:defRPr>
                <a:solidFill>
                  <a:schemeClr val="lt2"/>
                </a:solidFill>
              </a:defRPr>
            </a:lvl3pPr>
            <a:lvl4pPr lvl="3">
              <a:spcBef>
                <a:spcPts val="0"/>
              </a:spcBef>
              <a:spcAft>
                <a:spcPts val="0"/>
              </a:spcAft>
              <a:buClr>
                <a:schemeClr val="lt2"/>
              </a:buClr>
              <a:buSzPts val="1400"/>
              <a:buNone/>
              <a:defRPr>
                <a:solidFill>
                  <a:schemeClr val="lt2"/>
                </a:solidFill>
              </a:defRPr>
            </a:lvl4pPr>
            <a:lvl5pPr lvl="4">
              <a:spcBef>
                <a:spcPts val="0"/>
              </a:spcBef>
              <a:spcAft>
                <a:spcPts val="0"/>
              </a:spcAft>
              <a:buClr>
                <a:schemeClr val="lt2"/>
              </a:buClr>
              <a:buSzPts val="1400"/>
              <a:buNone/>
              <a:defRPr>
                <a:solidFill>
                  <a:schemeClr val="lt2"/>
                </a:solidFill>
              </a:defRPr>
            </a:lvl5pPr>
            <a:lvl6pPr lvl="5">
              <a:spcBef>
                <a:spcPts val="0"/>
              </a:spcBef>
              <a:spcAft>
                <a:spcPts val="0"/>
              </a:spcAft>
              <a:buClr>
                <a:schemeClr val="lt2"/>
              </a:buClr>
              <a:buSzPts val="1400"/>
              <a:buNone/>
              <a:defRPr>
                <a:solidFill>
                  <a:schemeClr val="lt2"/>
                </a:solidFill>
              </a:defRPr>
            </a:lvl6pPr>
            <a:lvl7pPr lvl="6">
              <a:spcBef>
                <a:spcPts val="0"/>
              </a:spcBef>
              <a:spcAft>
                <a:spcPts val="0"/>
              </a:spcAft>
              <a:buClr>
                <a:schemeClr val="lt2"/>
              </a:buClr>
              <a:buSzPts val="1400"/>
              <a:buNone/>
              <a:defRPr>
                <a:solidFill>
                  <a:schemeClr val="lt2"/>
                </a:solidFill>
              </a:defRPr>
            </a:lvl7pPr>
            <a:lvl8pPr lvl="7">
              <a:spcBef>
                <a:spcPts val="0"/>
              </a:spcBef>
              <a:spcAft>
                <a:spcPts val="0"/>
              </a:spcAft>
              <a:buClr>
                <a:schemeClr val="lt2"/>
              </a:buClr>
              <a:buSzPts val="1400"/>
              <a:buNone/>
              <a:defRPr>
                <a:solidFill>
                  <a:schemeClr val="lt2"/>
                </a:solidFill>
              </a:defRPr>
            </a:lvl8pPr>
            <a:lvl9pPr lvl="8">
              <a:spcBef>
                <a:spcPts val="0"/>
              </a:spcBef>
              <a:spcAft>
                <a:spcPts val="0"/>
              </a:spcAft>
              <a:buClr>
                <a:schemeClr val="lt2"/>
              </a:buClr>
              <a:buSzPts val="1400"/>
              <a:buNone/>
              <a:defRPr>
                <a:solidFill>
                  <a:schemeClr val="lt2"/>
                </a:solidFill>
              </a:defRPr>
            </a:lvl9pPr>
          </a:lstStyle>
          <a:p/>
        </p:txBody>
      </p:sp>
      <p:sp>
        <p:nvSpPr>
          <p:cNvPr id="164" name="Google Shape;164;p10"/>
          <p:cNvSpPr/>
          <p:nvPr/>
        </p:nvSpPr>
        <p:spPr>
          <a:xfrm rot="3598985">
            <a:off x="5429434" y="2406418"/>
            <a:ext cx="3785818" cy="4215837"/>
          </a:xfrm>
          <a:custGeom>
            <a:rect b="b" l="l" r="r" t="t"/>
            <a:pathLst>
              <a:path extrusionOk="0" h="14372" w="12907">
                <a:moveTo>
                  <a:pt x="8013" y="1"/>
                </a:moveTo>
                <a:cubicBezTo>
                  <a:pt x="7704" y="1"/>
                  <a:pt x="7406" y="84"/>
                  <a:pt x="7120" y="239"/>
                </a:cubicBezTo>
                <a:cubicBezTo>
                  <a:pt x="6954" y="334"/>
                  <a:pt x="6787" y="465"/>
                  <a:pt x="6668" y="620"/>
                </a:cubicBezTo>
                <a:cubicBezTo>
                  <a:pt x="6125" y="1234"/>
                  <a:pt x="5519" y="1541"/>
                  <a:pt x="4912" y="1541"/>
                </a:cubicBezTo>
                <a:cubicBezTo>
                  <a:pt x="4307" y="1541"/>
                  <a:pt x="3702" y="1237"/>
                  <a:pt x="3156" y="632"/>
                </a:cubicBezTo>
                <a:cubicBezTo>
                  <a:pt x="3025" y="477"/>
                  <a:pt x="2882" y="346"/>
                  <a:pt x="2703" y="263"/>
                </a:cubicBezTo>
                <a:cubicBezTo>
                  <a:pt x="2429" y="108"/>
                  <a:pt x="2132" y="24"/>
                  <a:pt x="1810" y="24"/>
                </a:cubicBezTo>
                <a:cubicBezTo>
                  <a:pt x="1489" y="24"/>
                  <a:pt x="1191" y="96"/>
                  <a:pt x="917" y="263"/>
                </a:cubicBezTo>
                <a:cubicBezTo>
                  <a:pt x="643" y="405"/>
                  <a:pt x="417" y="632"/>
                  <a:pt x="262" y="917"/>
                </a:cubicBezTo>
                <a:cubicBezTo>
                  <a:pt x="108" y="1179"/>
                  <a:pt x="24" y="1477"/>
                  <a:pt x="24" y="1810"/>
                </a:cubicBezTo>
                <a:cubicBezTo>
                  <a:pt x="24" y="2120"/>
                  <a:pt x="96" y="2418"/>
                  <a:pt x="262" y="2703"/>
                </a:cubicBezTo>
                <a:cubicBezTo>
                  <a:pt x="405" y="2965"/>
                  <a:pt x="631" y="3191"/>
                  <a:pt x="917" y="3358"/>
                </a:cubicBezTo>
                <a:cubicBezTo>
                  <a:pt x="1179" y="3501"/>
                  <a:pt x="1477" y="3596"/>
                  <a:pt x="1810" y="3596"/>
                </a:cubicBezTo>
                <a:cubicBezTo>
                  <a:pt x="2120" y="3596"/>
                  <a:pt x="2417" y="3513"/>
                  <a:pt x="2703" y="3358"/>
                </a:cubicBezTo>
                <a:cubicBezTo>
                  <a:pt x="2858" y="3251"/>
                  <a:pt x="3025" y="3132"/>
                  <a:pt x="3156" y="2977"/>
                </a:cubicBezTo>
                <a:cubicBezTo>
                  <a:pt x="3707" y="2372"/>
                  <a:pt x="4319" y="2060"/>
                  <a:pt x="4926" y="2060"/>
                </a:cubicBezTo>
                <a:cubicBezTo>
                  <a:pt x="5131" y="2060"/>
                  <a:pt x="5335" y="2095"/>
                  <a:pt x="5537" y="2168"/>
                </a:cubicBezTo>
                <a:cubicBezTo>
                  <a:pt x="6215" y="2406"/>
                  <a:pt x="6608" y="3072"/>
                  <a:pt x="6477" y="3787"/>
                </a:cubicBezTo>
                <a:cubicBezTo>
                  <a:pt x="6311" y="4620"/>
                  <a:pt x="5656" y="5216"/>
                  <a:pt x="4584" y="5442"/>
                </a:cubicBezTo>
                <a:cubicBezTo>
                  <a:pt x="4394" y="5466"/>
                  <a:pt x="4203" y="5537"/>
                  <a:pt x="4025" y="5644"/>
                </a:cubicBezTo>
                <a:cubicBezTo>
                  <a:pt x="3751" y="5799"/>
                  <a:pt x="3537" y="6013"/>
                  <a:pt x="3370" y="6299"/>
                </a:cubicBezTo>
                <a:cubicBezTo>
                  <a:pt x="3215" y="6573"/>
                  <a:pt x="3132" y="6870"/>
                  <a:pt x="3132" y="7192"/>
                </a:cubicBezTo>
                <a:cubicBezTo>
                  <a:pt x="3132" y="7382"/>
                  <a:pt x="3156" y="7585"/>
                  <a:pt x="3215" y="7775"/>
                </a:cubicBezTo>
                <a:cubicBezTo>
                  <a:pt x="3739" y="9335"/>
                  <a:pt x="3072" y="10478"/>
                  <a:pt x="1465" y="10823"/>
                </a:cubicBezTo>
                <a:cubicBezTo>
                  <a:pt x="1274" y="10859"/>
                  <a:pt x="1072" y="10931"/>
                  <a:pt x="893" y="11038"/>
                </a:cubicBezTo>
                <a:cubicBezTo>
                  <a:pt x="631" y="11181"/>
                  <a:pt x="405" y="11407"/>
                  <a:pt x="239" y="11693"/>
                </a:cubicBezTo>
                <a:cubicBezTo>
                  <a:pt x="96" y="11954"/>
                  <a:pt x="0" y="12252"/>
                  <a:pt x="0" y="12585"/>
                </a:cubicBezTo>
                <a:cubicBezTo>
                  <a:pt x="0" y="12895"/>
                  <a:pt x="84" y="13193"/>
                  <a:pt x="239" y="13478"/>
                </a:cubicBezTo>
                <a:cubicBezTo>
                  <a:pt x="393" y="13740"/>
                  <a:pt x="620" y="13967"/>
                  <a:pt x="893" y="14133"/>
                </a:cubicBezTo>
                <a:cubicBezTo>
                  <a:pt x="1167" y="14276"/>
                  <a:pt x="1465" y="14371"/>
                  <a:pt x="1786" y="14371"/>
                </a:cubicBezTo>
                <a:cubicBezTo>
                  <a:pt x="2108" y="14371"/>
                  <a:pt x="2405" y="14288"/>
                  <a:pt x="2679" y="14133"/>
                </a:cubicBezTo>
                <a:cubicBezTo>
                  <a:pt x="2953" y="13979"/>
                  <a:pt x="3179" y="13752"/>
                  <a:pt x="3334" y="13478"/>
                </a:cubicBezTo>
                <a:cubicBezTo>
                  <a:pt x="3489" y="13205"/>
                  <a:pt x="3572" y="12907"/>
                  <a:pt x="3572" y="12585"/>
                </a:cubicBezTo>
                <a:cubicBezTo>
                  <a:pt x="3572" y="12383"/>
                  <a:pt x="3548" y="12193"/>
                  <a:pt x="3489" y="12002"/>
                </a:cubicBezTo>
                <a:cubicBezTo>
                  <a:pt x="2965" y="10442"/>
                  <a:pt x="3632" y="9276"/>
                  <a:pt x="5239" y="8954"/>
                </a:cubicBezTo>
                <a:cubicBezTo>
                  <a:pt x="5442" y="8918"/>
                  <a:pt x="5620" y="8847"/>
                  <a:pt x="5799" y="8740"/>
                </a:cubicBezTo>
                <a:cubicBezTo>
                  <a:pt x="6061" y="8597"/>
                  <a:pt x="6287" y="8371"/>
                  <a:pt x="6454" y="8085"/>
                </a:cubicBezTo>
                <a:cubicBezTo>
                  <a:pt x="6596" y="7823"/>
                  <a:pt x="6692" y="7525"/>
                  <a:pt x="6692" y="7192"/>
                </a:cubicBezTo>
                <a:cubicBezTo>
                  <a:pt x="6692" y="7001"/>
                  <a:pt x="6656" y="6811"/>
                  <a:pt x="6585" y="6609"/>
                </a:cubicBezTo>
                <a:cubicBezTo>
                  <a:pt x="6227" y="5573"/>
                  <a:pt x="6418" y="4692"/>
                  <a:pt x="7061" y="4144"/>
                </a:cubicBezTo>
                <a:cubicBezTo>
                  <a:pt x="7329" y="3912"/>
                  <a:pt x="7659" y="3796"/>
                  <a:pt x="7989" y="3796"/>
                </a:cubicBezTo>
                <a:cubicBezTo>
                  <a:pt x="8320" y="3796"/>
                  <a:pt x="8650" y="3912"/>
                  <a:pt x="8918" y="4144"/>
                </a:cubicBezTo>
                <a:cubicBezTo>
                  <a:pt x="9561" y="4692"/>
                  <a:pt x="9752" y="5561"/>
                  <a:pt x="9394" y="6597"/>
                </a:cubicBezTo>
                <a:cubicBezTo>
                  <a:pt x="9335" y="6775"/>
                  <a:pt x="9287" y="6990"/>
                  <a:pt x="9287" y="7192"/>
                </a:cubicBezTo>
                <a:cubicBezTo>
                  <a:pt x="9287" y="7502"/>
                  <a:pt x="9371" y="7799"/>
                  <a:pt x="9525" y="8085"/>
                </a:cubicBezTo>
                <a:cubicBezTo>
                  <a:pt x="9680" y="8359"/>
                  <a:pt x="9906" y="8573"/>
                  <a:pt x="10180" y="8740"/>
                </a:cubicBezTo>
                <a:cubicBezTo>
                  <a:pt x="10454" y="8895"/>
                  <a:pt x="10752" y="8978"/>
                  <a:pt x="11073" y="8978"/>
                </a:cubicBezTo>
                <a:cubicBezTo>
                  <a:pt x="11395" y="8978"/>
                  <a:pt x="11692" y="8906"/>
                  <a:pt x="11966" y="8740"/>
                </a:cubicBezTo>
                <a:cubicBezTo>
                  <a:pt x="12240" y="8597"/>
                  <a:pt x="12466" y="8371"/>
                  <a:pt x="12621" y="8085"/>
                </a:cubicBezTo>
                <a:cubicBezTo>
                  <a:pt x="12776" y="7823"/>
                  <a:pt x="12859" y="7525"/>
                  <a:pt x="12859" y="7192"/>
                </a:cubicBezTo>
                <a:cubicBezTo>
                  <a:pt x="12907" y="6882"/>
                  <a:pt x="12823" y="6573"/>
                  <a:pt x="12657" y="6287"/>
                </a:cubicBezTo>
                <a:cubicBezTo>
                  <a:pt x="12502" y="6013"/>
                  <a:pt x="12288" y="5799"/>
                  <a:pt x="12002" y="5632"/>
                </a:cubicBezTo>
                <a:cubicBezTo>
                  <a:pt x="11835" y="5525"/>
                  <a:pt x="11645" y="5466"/>
                  <a:pt x="11454" y="5418"/>
                </a:cubicBezTo>
                <a:cubicBezTo>
                  <a:pt x="9847" y="5096"/>
                  <a:pt x="9168" y="3930"/>
                  <a:pt x="9692" y="2382"/>
                </a:cubicBezTo>
                <a:cubicBezTo>
                  <a:pt x="9752" y="2203"/>
                  <a:pt x="9799" y="2001"/>
                  <a:pt x="9799" y="1787"/>
                </a:cubicBezTo>
                <a:cubicBezTo>
                  <a:pt x="9799" y="1477"/>
                  <a:pt x="9728" y="1179"/>
                  <a:pt x="9561" y="894"/>
                </a:cubicBezTo>
                <a:cubicBezTo>
                  <a:pt x="9406" y="632"/>
                  <a:pt x="9192" y="405"/>
                  <a:pt x="8906" y="239"/>
                </a:cubicBezTo>
                <a:cubicBezTo>
                  <a:pt x="8632" y="96"/>
                  <a:pt x="8335" y="1"/>
                  <a:pt x="8013" y="1"/>
                </a:cubicBezTo>
                <a:close/>
              </a:path>
            </a:pathLst>
          </a:custGeom>
          <a:noFill/>
          <a:ln cap="flat" cmpd="sng" w="28575">
            <a:solidFill>
              <a:srgbClr val="8FE3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0"/>
          <p:cNvSpPr/>
          <p:nvPr/>
        </p:nvSpPr>
        <p:spPr>
          <a:xfrm rot="7198609">
            <a:off x="6143179" y="4269265"/>
            <a:ext cx="1436805" cy="521790"/>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rgbClr val="FF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orient="horz" pos="576">
          <p15:clr>
            <a:srgbClr val="E46962"/>
          </p15:clr>
        </p15:guide>
        <p15:guide id="2" pos="230">
          <p15:clr>
            <a:srgbClr val="E46962"/>
          </p15:clr>
        </p15:guide>
        <p15:guide id="3" pos="2880">
          <p15:clr>
            <a:srgbClr val="E46962"/>
          </p15:clr>
        </p15:guide>
        <p15:guide id="4" pos="4032">
          <p15:clr>
            <a:srgbClr val="E46962"/>
          </p15:clr>
        </p15:guide>
        <p15:guide id="5" orient="horz" pos="2066">
          <p15:clr>
            <a:srgbClr val="E46962"/>
          </p15:clr>
        </p15:guide>
        <p15:guide id="6" pos="5184">
          <p15:clr>
            <a:srgbClr val="E46962"/>
          </p15:clr>
        </p15:guide>
        <p15:guide id="7" orient="horz" pos="2592">
          <p15:clr>
            <a:srgbClr val="E46962"/>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8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31" Type="http://schemas.openxmlformats.org/officeDocument/2006/relationships/slideLayout" Target="../slideLayouts/slideLayout31.xml"/><Relationship Id="rId75" Type="http://schemas.openxmlformats.org/officeDocument/2006/relationships/slideLayout" Target="../slideLayouts/slideLayout75.xml"/><Relationship Id="rId30" Type="http://schemas.openxmlformats.org/officeDocument/2006/relationships/slideLayout" Target="../slideLayouts/slideLayout30.xml"/><Relationship Id="rId74" Type="http://schemas.openxmlformats.org/officeDocument/2006/relationships/slideLayout" Target="../slideLayouts/slideLayout74.xml"/><Relationship Id="rId33" Type="http://schemas.openxmlformats.org/officeDocument/2006/relationships/slideLayout" Target="../slideLayouts/slideLayout33.xml"/><Relationship Id="rId77" Type="http://schemas.openxmlformats.org/officeDocument/2006/relationships/slideLayout" Target="../slideLayouts/slideLayout77.xml"/><Relationship Id="rId32" Type="http://schemas.openxmlformats.org/officeDocument/2006/relationships/slideLayout" Target="../slideLayouts/slideLayout32.xml"/><Relationship Id="rId76" Type="http://schemas.openxmlformats.org/officeDocument/2006/relationships/slideLayout" Target="../slideLayouts/slideLayout76.xml"/><Relationship Id="rId35" Type="http://schemas.openxmlformats.org/officeDocument/2006/relationships/slideLayout" Target="../slideLayouts/slideLayout35.xml"/><Relationship Id="rId79" Type="http://schemas.openxmlformats.org/officeDocument/2006/relationships/slideLayout" Target="../slideLayouts/slideLayout79.xml"/><Relationship Id="rId34" Type="http://schemas.openxmlformats.org/officeDocument/2006/relationships/slideLayout" Target="../slideLayouts/slideLayout34.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20" Type="http://schemas.openxmlformats.org/officeDocument/2006/relationships/slideLayout" Target="../slideLayouts/slideLayout20.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22" Type="http://schemas.openxmlformats.org/officeDocument/2006/relationships/slideLayout" Target="../slideLayouts/slideLayout22.xml"/><Relationship Id="rId66" Type="http://schemas.openxmlformats.org/officeDocument/2006/relationships/slideLayout" Target="../slideLayouts/slideLayout66.xml"/><Relationship Id="rId21" Type="http://schemas.openxmlformats.org/officeDocument/2006/relationships/slideLayout" Target="../slideLayouts/slideLayout21.xml"/><Relationship Id="rId65" Type="http://schemas.openxmlformats.org/officeDocument/2006/relationships/slideLayout" Target="../slideLayouts/slideLayout65.xml"/><Relationship Id="rId24" Type="http://schemas.openxmlformats.org/officeDocument/2006/relationships/slideLayout" Target="../slideLayouts/slideLayout24.xml"/><Relationship Id="rId68" Type="http://schemas.openxmlformats.org/officeDocument/2006/relationships/slideLayout" Target="../slideLayouts/slideLayout68.xml"/><Relationship Id="rId23" Type="http://schemas.openxmlformats.org/officeDocument/2006/relationships/slideLayout" Target="../slideLayouts/slideLayout23.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69" Type="http://schemas.openxmlformats.org/officeDocument/2006/relationships/slideLayout" Target="../slideLayouts/slideLayout6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11" Type="http://schemas.openxmlformats.org/officeDocument/2006/relationships/slideLayout" Target="../slideLayouts/slideLayout11.xml"/><Relationship Id="rId55" Type="http://schemas.openxmlformats.org/officeDocument/2006/relationships/slideLayout" Target="../slideLayouts/slideLayout55.xml"/><Relationship Id="rId10" Type="http://schemas.openxmlformats.org/officeDocument/2006/relationships/slideLayout" Target="../slideLayouts/slideLayout10.xml"/><Relationship Id="rId54" Type="http://schemas.openxmlformats.org/officeDocument/2006/relationships/slideLayout" Target="../slideLayouts/slideLayout54.xml"/><Relationship Id="rId13" Type="http://schemas.openxmlformats.org/officeDocument/2006/relationships/slideLayout" Target="../slideLayouts/slideLayout13.xml"/><Relationship Id="rId57" Type="http://schemas.openxmlformats.org/officeDocument/2006/relationships/slideLayout" Target="../slideLayouts/slideLayout57.xml"/><Relationship Id="rId12" Type="http://schemas.openxmlformats.org/officeDocument/2006/relationships/slideLayout" Target="../slideLayouts/slideLayout12.xml"/><Relationship Id="rId56" Type="http://schemas.openxmlformats.org/officeDocument/2006/relationships/slideLayout" Target="../slideLayouts/slideLayout56.xml"/><Relationship Id="rId15" Type="http://schemas.openxmlformats.org/officeDocument/2006/relationships/slideLayout" Target="../slideLayouts/slideLayout15.xml"/><Relationship Id="rId59" Type="http://schemas.openxmlformats.org/officeDocument/2006/relationships/slideLayout" Target="../slideLayouts/slideLayout59.xml"/><Relationship Id="rId14" Type="http://schemas.openxmlformats.org/officeDocument/2006/relationships/slideLayout" Target="../slideLayouts/slideLayout14.xml"/><Relationship Id="rId58" Type="http://schemas.openxmlformats.org/officeDocument/2006/relationships/slideLayout" Target="../slideLayouts/slideLayout5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5750" y="548640"/>
            <a:ext cx="7863900" cy="548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800"/>
              <a:buFont typeface="Syne"/>
              <a:buNone/>
              <a:defRPr b="1" sz="2800">
                <a:solidFill>
                  <a:schemeClr val="dk1"/>
                </a:solidFill>
                <a:latin typeface="Syne"/>
                <a:ea typeface="Syne"/>
                <a:cs typeface="Syne"/>
                <a:sym typeface="Syne"/>
              </a:defRPr>
            </a:lvl1pPr>
            <a:lvl2pPr lvl="1">
              <a:spcBef>
                <a:spcPts val="0"/>
              </a:spcBef>
              <a:spcAft>
                <a:spcPts val="0"/>
              </a:spcAft>
              <a:buClr>
                <a:schemeClr val="dk1"/>
              </a:buClr>
              <a:buSzPts val="2800"/>
              <a:buFont typeface="Public Sans"/>
              <a:buNone/>
              <a:defRPr sz="2800">
                <a:solidFill>
                  <a:schemeClr val="dk1"/>
                </a:solidFill>
                <a:latin typeface="Public Sans"/>
                <a:ea typeface="Public Sans"/>
                <a:cs typeface="Public Sans"/>
                <a:sym typeface="Public Sans"/>
              </a:defRPr>
            </a:lvl2pPr>
            <a:lvl3pPr lvl="2">
              <a:spcBef>
                <a:spcPts val="0"/>
              </a:spcBef>
              <a:spcAft>
                <a:spcPts val="0"/>
              </a:spcAft>
              <a:buClr>
                <a:schemeClr val="dk1"/>
              </a:buClr>
              <a:buSzPts val="2800"/>
              <a:buFont typeface="Public Sans"/>
              <a:buNone/>
              <a:defRPr sz="2800">
                <a:solidFill>
                  <a:schemeClr val="dk1"/>
                </a:solidFill>
                <a:latin typeface="Public Sans"/>
                <a:ea typeface="Public Sans"/>
                <a:cs typeface="Public Sans"/>
                <a:sym typeface="Public Sans"/>
              </a:defRPr>
            </a:lvl3pPr>
            <a:lvl4pPr lvl="3">
              <a:spcBef>
                <a:spcPts val="0"/>
              </a:spcBef>
              <a:spcAft>
                <a:spcPts val="0"/>
              </a:spcAft>
              <a:buClr>
                <a:schemeClr val="dk1"/>
              </a:buClr>
              <a:buSzPts val="2800"/>
              <a:buFont typeface="Public Sans"/>
              <a:buNone/>
              <a:defRPr sz="2800">
                <a:solidFill>
                  <a:schemeClr val="dk1"/>
                </a:solidFill>
                <a:latin typeface="Public Sans"/>
                <a:ea typeface="Public Sans"/>
                <a:cs typeface="Public Sans"/>
                <a:sym typeface="Public Sans"/>
              </a:defRPr>
            </a:lvl4pPr>
            <a:lvl5pPr lvl="4">
              <a:spcBef>
                <a:spcPts val="0"/>
              </a:spcBef>
              <a:spcAft>
                <a:spcPts val="0"/>
              </a:spcAft>
              <a:buClr>
                <a:schemeClr val="dk1"/>
              </a:buClr>
              <a:buSzPts val="2800"/>
              <a:buFont typeface="Public Sans"/>
              <a:buNone/>
              <a:defRPr sz="2800">
                <a:solidFill>
                  <a:schemeClr val="dk1"/>
                </a:solidFill>
                <a:latin typeface="Public Sans"/>
                <a:ea typeface="Public Sans"/>
                <a:cs typeface="Public Sans"/>
                <a:sym typeface="Public Sans"/>
              </a:defRPr>
            </a:lvl5pPr>
            <a:lvl6pPr lvl="5">
              <a:spcBef>
                <a:spcPts val="0"/>
              </a:spcBef>
              <a:spcAft>
                <a:spcPts val="0"/>
              </a:spcAft>
              <a:buClr>
                <a:schemeClr val="dk1"/>
              </a:buClr>
              <a:buSzPts val="2800"/>
              <a:buFont typeface="Public Sans"/>
              <a:buNone/>
              <a:defRPr sz="2800">
                <a:solidFill>
                  <a:schemeClr val="dk1"/>
                </a:solidFill>
                <a:latin typeface="Public Sans"/>
                <a:ea typeface="Public Sans"/>
                <a:cs typeface="Public Sans"/>
                <a:sym typeface="Public Sans"/>
              </a:defRPr>
            </a:lvl6pPr>
            <a:lvl7pPr lvl="6">
              <a:spcBef>
                <a:spcPts val="0"/>
              </a:spcBef>
              <a:spcAft>
                <a:spcPts val="0"/>
              </a:spcAft>
              <a:buClr>
                <a:schemeClr val="dk1"/>
              </a:buClr>
              <a:buSzPts val="2800"/>
              <a:buFont typeface="Public Sans"/>
              <a:buNone/>
              <a:defRPr sz="2800">
                <a:solidFill>
                  <a:schemeClr val="dk1"/>
                </a:solidFill>
                <a:latin typeface="Public Sans"/>
                <a:ea typeface="Public Sans"/>
                <a:cs typeface="Public Sans"/>
                <a:sym typeface="Public Sans"/>
              </a:defRPr>
            </a:lvl7pPr>
            <a:lvl8pPr lvl="7">
              <a:spcBef>
                <a:spcPts val="0"/>
              </a:spcBef>
              <a:spcAft>
                <a:spcPts val="0"/>
              </a:spcAft>
              <a:buClr>
                <a:schemeClr val="dk1"/>
              </a:buClr>
              <a:buSzPts val="2800"/>
              <a:buFont typeface="Public Sans"/>
              <a:buNone/>
              <a:defRPr sz="2800">
                <a:solidFill>
                  <a:schemeClr val="dk1"/>
                </a:solidFill>
                <a:latin typeface="Public Sans"/>
                <a:ea typeface="Public Sans"/>
                <a:cs typeface="Public Sans"/>
                <a:sym typeface="Public Sans"/>
              </a:defRPr>
            </a:lvl8pPr>
            <a:lvl9pPr lvl="8">
              <a:spcBef>
                <a:spcPts val="0"/>
              </a:spcBef>
              <a:spcAft>
                <a:spcPts val="0"/>
              </a:spcAft>
              <a:buClr>
                <a:schemeClr val="dk1"/>
              </a:buClr>
              <a:buSzPts val="2800"/>
              <a:buFont typeface="Public Sans"/>
              <a:buNone/>
              <a:defRPr sz="2800">
                <a:solidFill>
                  <a:schemeClr val="dk1"/>
                </a:solidFill>
                <a:latin typeface="Public Sans"/>
                <a:ea typeface="Public Sans"/>
                <a:cs typeface="Public Sans"/>
                <a:sym typeface="Public Sans"/>
              </a:defRPr>
            </a:lvl9pPr>
          </a:lstStyle>
          <a:p/>
        </p:txBody>
      </p:sp>
      <p:sp>
        <p:nvSpPr>
          <p:cNvPr id="7" name="Google Shape;7;p1"/>
          <p:cNvSpPr txBox="1"/>
          <p:nvPr>
            <p:ph idx="1" type="body"/>
          </p:nvPr>
        </p:nvSpPr>
        <p:spPr>
          <a:xfrm>
            <a:off x="365760" y="1188720"/>
            <a:ext cx="8138100" cy="3383400"/>
          </a:xfrm>
          <a:prstGeom prst="rect">
            <a:avLst/>
          </a:prstGeom>
          <a:noFill/>
          <a:ln>
            <a:noFill/>
          </a:ln>
        </p:spPr>
        <p:txBody>
          <a:bodyPr anchorCtr="0" anchor="t" bIns="0" lIns="0" spcFirstLastPara="1" rIns="0" wrap="square" tIns="0">
            <a:noAutofit/>
          </a:bodyPr>
          <a:lstStyle>
            <a:lvl1pPr indent="-317500" lvl="0" marL="457200">
              <a:lnSpc>
                <a:spcPct val="115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1pPr>
            <a:lvl2pPr indent="-317500" lvl="1" marL="914400">
              <a:lnSpc>
                <a:spcPct val="115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2pPr>
            <a:lvl3pPr indent="-317500" lvl="2" marL="1371600">
              <a:lnSpc>
                <a:spcPct val="115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3pPr>
            <a:lvl4pPr indent="-317500" lvl="3" marL="1828800">
              <a:lnSpc>
                <a:spcPct val="115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4pPr>
            <a:lvl5pPr indent="-317500" lvl="4" marL="2286000">
              <a:lnSpc>
                <a:spcPct val="115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5pPr>
            <a:lvl6pPr indent="-317500" lvl="5" marL="2743200">
              <a:lnSpc>
                <a:spcPct val="115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6pPr>
            <a:lvl7pPr indent="-317500" lvl="6" marL="3200400">
              <a:lnSpc>
                <a:spcPct val="115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7pPr>
            <a:lvl8pPr indent="-317500" lvl="7" marL="3657600">
              <a:lnSpc>
                <a:spcPct val="115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8pPr>
            <a:lvl9pPr indent="-317500" lvl="8" marL="4114800">
              <a:lnSpc>
                <a:spcPct val="115000"/>
              </a:lnSpc>
              <a:spcBef>
                <a:spcPts val="0"/>
              </a:spcBef>
              <a:spcAft>
                <a:spcPts val="0"/>
              </a:spcAft>
              <a:buClr>
                <a:schemeClr val="dk1"/>
              </a:buClr>
              <a:buSzPts val="1400"/>
              <a:buFont typeface="Public Sans"/>
              <a:buChar char="﹣"/>
              <a:defRPr>
                <a:solidFill>
                  <a:schemeClr val="dk1"/>
                </a:solidFill>
                <a:latin typeface="Public Sans"/>
                <a:ea typeface="Public Sans"/>
                <a:cs typeface="Public Sans"/>
                <a:sym typeface="Public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30.xml"/><Relationship Id="rId3" Type="http://schemas.openxmlformats.org/officeDocument/2006/relationships/image" Target="../media/image50.png"/><Relationship Id="rId4" Type="http://schemas.openxmlformats.org/officeDocument/2006/relationships/image" Target="../media/image16.png"/><Relationship Id="rId9"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21.png"/><Relationship Id="rId7" Type="http://schemas.openxmlformats.org/officeDocument/2006/relationships/image" Target="../media/image7.png"/><Relationship Id="rId8" Type="http://schemas.openxmlformats.org/officeDocument/2006/relationships/image" Target="../media/image14.png"/><Relationship Id="rId11" Type="http://schemas.openxmlformats.org/officeDocument/2006/relationships/image" Target="../media/image6.png"/><Relationship Id="rId10" Type="http://schemas.openxmlformats.org/officeDocument/2006/relationships/image" Target="../media/image3.png"/><Relationship Id="rId13" Type="http://schemas.openxmlformats.org/officeDocument/2006/relationships/image" Target="../media/image17.png"/><Relationship Id="rId12" Type="http://schemas.openxmlformats.org/officeDocument/2006/relationships/image" Target="../media/image23.png"/><Relationship Id="rId15" Type="http://schemas.openxmlformats.org/officeDocument/2006/relationships/image" Target="../media/image11.png"/><Relationship Id="rId1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2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29.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29.png"/><Relationship Id="rId4"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2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xml"/><Relationship Id="rId3" Type="http://schemas.openxmlformats.org/officeDocument/2006/relationships/image" Target="../media/image5.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 Id="rId3" Type="http://schemas.openxmlformats.org/officeDocument/2006/relationships/image" Target="../media/image3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 Id="rId3" Type="http://schemas.openxmlformats.org/officeDocument/2006/relationships/image" Target="../media/image3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7.xml"/><Relationship Id="rId3" Type="http://schemas.openxmlformats.org/officeDocument/2006/relationships/image" Target="../media/image3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 Id="rId3"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6.xml"/><Relationship Id="rId3" Type="http://schemas.openxmlformats.org/officeDocument/2006/relationships/image" Target="../media/image13.gi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0.xml"/><Relationship Id="rId3" Type="http://schemas.openxmlformats.org/officeDocument/2006/relationships/image" Target="../media/image3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 Id="rId3" Type="http://schemas.openxmlformats.org/officeDocument/2006/relationships/image" Target="../media/image3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3.xml"/><Relationship Id="rId3" Type="http://schemas.openxmlformats.org/officeDocument/2006/relationships/image" Target="../media/image4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4.xml"/><Relationship Id="rId3"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65.xml"/><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44.png"/><Relationship Id="rId6" Type="http://schemas.openxmlformats.org/officeDocument/2006/relationships/image" Target="../media/image45.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7.xml"/><Relationship Id="rId3" Type="http://schemas.openxmlformats.org/officeDocument/2006/relationships/image" Target="../media/image12.gi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71.xml"/><Relationship Id="rId3" Type="http://schemas.openxmlformats.org/officeDocument/2006/relationships/hyperlink" Target="http://neo4j.com/nodes-2025" TargetMode="External"/><Relationship Id="rId4"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72.xml"/><Relationship Id="rId3" Type="http://schemas.openxmlformats.org/officeDocument/2006/relationships/image" Target="../media/image47.png"/><Relationship Id="rId4" Type="http://schemas.openxmlformats.org/officeDocument/2006/relationships/image" Target="../media/image49.gif"/><Relationship Id="rId5"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8.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81"/>
          <p:cNvSpPr txBox="1"/>
          <p:nvPr>
            <p:ph type="title"/>
          </p:nvPr>
        </p:nvSpPr>
        <p:spPr>
          <a:xfrm>
            <a:off x="914400" y="1723924"/>
            <a:ext cx="6172200" cy="1555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Hands on with GraphRAG</a:t>
            </a:r>
            <a:endParaRPr/>
          </a:p>
        </p:txBody>
      </p:sp>
      <p:sp>
        <p:nvSpPr>
          <p:cNvPr id="894" name="Google Shape;894;p81"/>
          <p:cNvSpPr/>
          <p:nvPr/>
        </p:nvSpPr>
        <p:spPr>
          <a:xfrm>
            <a:off x="5348249" y="-895025"/>
            <a:ext cx="5574221" cy="5100682"/>
          </a:xfrm>
          <a:custGeom>
            <a:rect b="b" l="l" r="r" t="t"/>
            <a:pathLst>
              <a:path extrusionOk="0" h="10696" w="11689">
                <a:moveTo>
                  <a:pt x="9550" y="0"/>
                </a:moveTo>
                <a:cubicBezTo>
                  <a:pt x="9191" y="0"/>
                  <a:pt x="8821" y="97"/>
                  <a:pt x="8484" y="285"/>
                </a:cubicBezTo>
                <a:cubicBezTo>
                  <a:pt x="8285" y="399"/>
                  <a:pt x="8108" y="553"/>
                  <a:pt x="7948" y="730"/>
                </a:cubicBezTo>
                <a:cubicBezTo>
                  <a:pt x="7301" y="1466"/>
                  <a:pt x="6579" y="1834"/>
                  <a:pt x="5856" y="1834"/>
                </a:cubicBezTo>
                <a:cubicBezTo>
                  <a:pt x="5135" y="1834"/>
                  <a:pt x="4413" y="1468"/>
                  <a:pt x="3764" y="736"/>
                </a:cubicBezTo>
                <a:cubicBezTo>
                  <a:pt x="3615" y="559"/>
                  <a:pt x="3433" y="411"/>
                  <a:pt x="3216" y="291"/>
                </a:cubicBezTo>
                <a:cubicBezTo>
                  <a:pt x="2903" y="103"/>
                  <a:pt x="2538" y="6"/>
                  <a:pt x="2150" y="6"/>
                </a:cubicBezTo>
                <a:cubicBezTo>
                  <a:pt x="1785" y="6"/>
                  <a:pt x="1415" y="97"/>
                  <a:pt x="1078" y="291"/>
                </a:cubicBezTo>
                <a:cubicBezTo>
                  <a:pt x="765" y="468"/>
                  <a:pt x="497" y="730"/>
                  <a:pt x="297" y="1072"/>
                </a:cubicBezTo>
                <a:cubicBezTo>
                  <a:pt x="109" y="1386"/>
                  <a:pt x="12" y="1750"/>
                  <a:pt x="12" y="2144"/>
                </a:cubicBezTo>
                <a:cubicBezTo>
                  <a:pt x="1" y="2497"/>
                  <a:pt x="92" y="2868"/>
                  <a:pt x="297" y="3204"/>
                </a:cubicBezTo>
                <a:cubicBezTo>
                  <a:pt x="474" y="3518"/>
                  <a:pt x="736" y="3786"/>
                  <a:pt x="1078" y="3985"/>
                </a:cubicBezTo>
                <a:cubicBezTo>
                  <a:pt x="1392" y="4173"/>
                  <a:pt x="1757" y="4270"/>
                  <a:pt x="2150" y="4270"/>
                </a:cubicBezTo>
                <a:cubicBezTo>
                  <a:pt x="2509" y="4270"/>
                  <a:pt x="2880" y="4179"/>
                  <a:pt x="3216" y="3985"/>
                </a:cubicBezTo>
                <a:cubicBezTo>
                  <a:pt x="3416" y="3871"/>
                  <a:pt x="3604" y="3723"/>
                  <a:pt x="3758" y="3546"/>
                </a:cubicBezTo>
                <a:cubicBezTo>
                  <a:pt x="4407" y="2812"/>
                  <a:pt x="5125" y="2448"/>
                  <a:pt x="5843" y="2448"/>
                </a:cubicBezTo>
                <a:cubicBezTo>
                  <a:pt x="6090" y="2448"/>
                  <a:pt x="6336" y="2491"/>
                  <a:pt x="6580" y="2577"/>
                </a:cubicBezTo>
                <a:cubicBezTo>
                  <a:pt x="7378" y="2851"/>
                  <a:pt x="7851" y="3666"/>
                  <a:pt x="7692" y="4493"/>
                </a:cubicBezTo>
                <a:cubicBezTo>
                  <a:pt x="7509" y="5485"/>
                  <a:pt x="6728" y="6186"/>
                  <a:pt x="5445" y="6454"/>
                </a:cubicBezTo>
                <a:cubicBezTo>
                  <a:pt x="5217" y="6494"/>
                  <a:pt x="4989" y="6579"/>
                  <a:pt x="4778" y="6705"/>
                </a:cubicBezTo>
                <a:cubicBezTo>
                  <a:pt x="4465" y="6882"/>
                  <a:pt x="4191" y="7144"/>
                  <a:pt x="3992" y="7486"/>
                </a:cubicBezTo>
                <a:cubicBezTo>
                  <a:pt x="3809" y="7800"/>
                  <a:pt x="3707" y="8164"/>
                  <a:pt x="3707" y="8558"/>
                </a:cubicBezTo>
                <a:cubicBezTo>
                  <a:pt x="3707" y="8917"/>
                  <a:pt x="3804" y="9288"/>
                  <a:pt x="3992" y="9624"/>
                </a:cubicBezTo>
                <a:cubicBezTo>
                  <a:pt x="4174" y="9937"/>
                  <a:pt x="4436" y="10211"/>
                  <a:pt x="4778" y="10411"/>
                </a:cubicBezTo>
                <a:cubicBezTo>
                  <a:pt x="5092" y="10593"/>
                  <a:pt x="5457" y="10696"/>
                  <a:pt x="5845" y="10696"/>
                </a:cubicBezTo>
                <a:cubicBezTo>
                  <a:pt x="6209" y="10696"/>
                  <a:pt x="6580" y="10599"/>
                  <a:pt x="6916" y="10411"/>
                </a:cubicBezTo>
                <a:cubicBezTo>
                  <a:pt x="7230" y="10228"/>
                  <a:pt x="7498" y="9966"/>
                  <a:pt x="7697" y="9624"/>
                </a:cubicBezTo>
                <a:cubicBezTo>
                  <a:pt x="7886" y="9310"/>
                  <a:pt x="7983" y="8945"/>
                  <a:pt x="7983" y="8558"/>
                </a:cubicBezTo>
                <a:cubicBezTo>
                  <a:pt x="7983" y="8318"/>
                  <a:pt x="7948" y="8090"/>
                  <a:pt x="7868" y="7862"/>
                </a:cubicBezTo>
                <a:cubicBezTo>
                  <a:pt x="7253" y="6004"/>
                  <a:pt x="8051" y="4618"/>
                  <a:pt x="9972" y="4236"/>
                </a:cubicBezTo>
                <a:cubicBezTo>
                  <a:pt x="10195" y="4191"/>
                  <a:pt x="10417" y="4105"/>
                  <a:pt x="10622" y="3991"/>
                </a:cubicBezTo>
                <a:cubicBezTo>
                  <a:pt x="10936" y="3814"/>
                  <a:pt x="11204" y="3552"/>
                  <a:pt x="11403" y="3210"/>
                </a:cubicBezTo>
                <a:cubicBezTo>
                  <a:pt x="11591" y="2896"/>
                  <a:pt x="11688" y="2532"/>
                  <a:pt x="11688" y="2138"/>
                </a:cubicBezTo>
                <a:cubicBezTo>
                  <a:pt x="11688" y="1779"/>
                  <a:pt x="11597" y="1408"/>
                  <a:pt x="11403" y="1072"/>
                </a:cubicBezTo>
                <a:cubicBezTo>
                  <a:pt x="11227" y="758"/>
                  <a:pt x="10964" y="485"/>
                  <a:pt x="10622" y="285"/>
                </a:cubicBezTo>
                <a:cubicBezTo>
                  <a:pt x="10309" y="103"/>
                  <a:pt x="9944" y="0"/>
                  <a:pt x="9550" y="0"/>
                </a:cubicBezTo>
                <a:close/>
              </a:path>
            </a:pathLst>
          </a:custGeom>
          <a:solidFill>
            <a:srgbClr val="8FC2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81"/>
          <p:cNvSpPr/>
          <p:nvPr/>
        </p:nvSpPr>
        <p:spPr>
          <a:xfrm>
            <a:off x="-78325" y="4087368"/>
            <a:ext cx="5732812" cy="2103476"/>
          </a:xfrm>
          <a:custGeom>
            <a:rect b="b" l="l" r="r" t="t"/>
            <a:pathLst>
              <a:path extrusionOk="0" h="4289" w="11689">
                <a:moveTo>
                  <a:pt x="9550" y="1"/>
                </a:moveTo>
                <a:cubicBezTo>
                  <a:pt x="9186" y="1"/>
                  <a:pt x="8815" y="98"/>
                  <a:pt x="8484" y="286"/>
                </a:cubicBezTo>
                <a:cubicBezTo>
                  <a:pt x="8285" y="400"/>
                  <a:pt x="8097" y="554"/>
                  <a:pt x="7943" y="736"/>
                </a:cubicBezTo>
                <a:cubicBezTo>
                  <a:pt x="7291" y="1468"/>
                  <a:pt x="6566" y="1836"/>
                  <a:pt x="5842" y="1836"/>
                </a:cubicBezTo>
                <a:cubicBezTo>
                  <a:pt x="5122" y="1836"/>
                  <a:pt x="4403" y="1472"/>
                  <a:pt x="3758" y="742"/>
                </a:cubicBezTo>
                <a:cubicBezTo>
                  <a:pt x="3610" y="565"/>
                  <a:pt x="3422" y="417"/>
                  <a:pt x="3211" y="297"/>
                </a:cubicBezTo>
                <a:cubicBezTo>
                  <a:pt x="2897" y="109"/>
                  <a:pt x="2532" y="12"/>
                  <a:pt x="2139" y="12"/>
                </a:cubicBezTo>
                <a:cubicBezTo>
                  <a:pt x="1774" y="12"/>
                  <a:pt x="1403" y="103"/>
                  <a:pt x="1073" y="297"/>
                </a:cubicBezTo>
                <a:cubicBezTo>
                  <a:pt x="759" y="474"/>
                  <a:pt x="485" y="736"/>
                  <a:pt x="286" y="1078"/>
                </a:cubicBezTo>
                <a:cubicBezTo>
                  <a:pt x="104" y="1392"/>
                  <a:pt x="1" y="1757"/>
                  <a:pt x="1" y="2150"/>
                </a:cubicBezTo>
                <a:cubicBezTo>
                  <a:pt x="1" y="2509"/>
                  <a:pt x="92" y="2880"/>
                  <a:pt x="286" y="3216"/>
                </a:cubicBezTo>
                <a:cubicBezTo>
                  <a:pt x="463" y="3530"/>
                  <a:pt x="731" y="3803"/>
                  <a:pt x="1073" y="4003"/>
                </a:cubicBezTo>
                <a:cubicBezTo>
                  <a:pt x="1386" y="4185"/>
                  <a:pt x="1745" y="4288"/>
                  <a:pt x="2139" y="4288"/>
                </a:cubicBezTo>
                <a:cubicBezTo>
                  <a:pt x="2504" y="4288"/>
                  <a:pt x="2874" y="4191"/>
                  <a:pt x="3211" y="4003"/>
                </a:cubicBezTo>
                <a:cubicBezTo>
                  <a:pt x="3410" y="3889"/>
                  <a:pt x="3593" y="3735"/>
                  <a:pt x="3741" y="3558"/>
                </a:cubicBezTo>
                <a:cubicBezTo>
                  <a:pt x="4391" y="2825"/>
                  <a:pt x="5115" y="2459"/>
                  <a:pt x="5838" y="2459"/>
                </a:cubicBezTo>
                <a:cubicBezTo>
                  <a:pt x="6559" y="2459"/>
                  <a:pt x="7279" y="2824"/>
                  <a:pt x="7926" y="3553"/>
                </a:cubicBezTo>
                <a:cubicBezTo>
                  <a:pt x="8074" y="3729"/>
                  <a:pt x="8262" y="3878"/>
                  <a:pt x="8473" y="4003"/>
                </a:cubicBezTo>
                <a:cubicBezTo>
                  <a:pt x="8787" y="4185"/>
                  <a:pt x="9151" y="4288"/>
                  <a:pt x="9545" y="4288"/>
                </a:cubicBezTo>
                <a:cubicBezTo>
                  <a:pt x="9910" y="4288"/>
                  <a:pt x="10275" y="4191"/>
                  <a:pt x="10611" y="4003"/>
                </a:cubicBezTo>
                <a:cubicBezTo>
                  <a:pt x="10924" y="3821"/>
                  <a:pt x="11198" y="3558"/>
                  <a:pt x="11398" y="3216"/>
                </a:cubicBezTo>
                <a:cubicBezTo>
                  <a:pt x="11580" y="2903"/>
                  <a:pt x="11683" y="2538"/>
                  <a:pt x="11683" y="2150"/>
                </a:cubicBezTo>
                <a:cubicBezTo>
                  <a:pt x="11688" y="1779"/>
                  <a:pt x="11597" y="1415"/>
                  <a:pt x="11403" y="1073"/>
                </a:cubicBezTo>
                <a:cubicBezTo>
                  <a:pt x="11227" y="759"/>
                  <a:pt x="10959" y="485"/>
                  <a:pt x="10622" y="286"/>
                </a:cubicBezTo>
                <a:cubicBezTo>
                  <a:pt x="10309" y="103"/>
                  <a:pt x="9944" y="1"/>
                  <a:pt x="9550" y="1"/>
                </a:cubicBezTo>
                <a:close/>
              </a:path>
            </a:pathLst>
          </a:custGeom>
          <a:solidFill>
            <a:srgbClr val="FF8E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81"/>
          <p:cNvSpPr/>
          <p:nvPr/>
        </p:nvSpPr>
        <p:spPr>
          <a:xfrm>
            <a:off x="8967625" y="1680075"/>
            <a:ext cx="542700" cy="1428900"/>
          </a:xfrm>
          <a:prstGeom prst="rect">
            <a:avLst/>
          </a:prstGeom>
          <a:solidFill>
            <a:srgbClr val="8FC2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90"/>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79" name="Google Shape;979;p90"/>
          <p:cNvSpPr txBox="1"/>
          <p:nvPr>
            <p:ph type="title"/>
          </p:nvPr>
        </p:nvSpPr>
        <p:spPr>
          <a:xfrm>
            <a:off x="914400" y="1723925"/>
            <a:ext cx="5463000" cy="1555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What are </a:t>
            </a:r>
            <a:r>
              <a:rPr lang="en">
                <a:solidFill>
                  <a:srgbClr val="255485"/>
                </a:solidFill>
              </a:rPr>
              <a:t>Graphs</a:t>
            </a:r>
            <a:r>
              <a:rPr lang="en"/>
              <a:t>?</a:t>
            </a:r>
            <a:endParaRPr/>
          </a:p>
        </p:txBody>
      </p:sp>
      <p:sp>
        <p:nvSpPr>
          <p:cNvPr id="980" name="Google Shape;980;p90"/>
          <p:cNvSpPr/>
          <p:nvPr/>
        </p:nvSpPr>
        <p:spPr>
          <a:xfrm rot="3599072">
            <a:off x="5524199" y="2360881"/>
            <a:ext cx="2878476" cy="2626268"/>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90"/>
          <p:cNvSpPr/>
          <p:nvPr/>
        </p:nvSpPr>
        <p:spPr>
          <a:xfrm rot="7198244">
            <a:off x="7620101" y="3391116"/>
            <a:ext cx="1436971" cy="523968"/>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rgbClr val="90CB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pic>
        <p:nvPicPr>
          <p:cNvPr id="986" name="Google Shape;986;p91"/>
          <p:cNvPicPr preferRelativeResize="0"/>
          <p:nvPr/>
        </p:nvPicPr>
        <p:blipFill>
          <a:blip r:embed="rId3">
            <a:alphaModFix/>
          </a:blip>
          <a:stretch>
            <a:fillRect/>
          </a:stretch>
        </p:blipFill>
        <p:spPr>
          <a:xfrm>
            <a:off x="732438" y="0"/>
            <a:ext cx="7679124" cy="62580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0" name="Shape 990"/>
        <p:cNvGrpSpPr/>
        <p:nvPr/>
      </p:nvGrpSpPr>
      <p:grpSpPr>
        <a:xfrm>
          <a:off x="0" y="0"/>
          <a:ext cx="0" cy="0"/>
          <a:chOff x="0" y="0"/>
          <a:chExt cx="0" cy="0"/>
        </a:xfrm>
      </p:grpSpPr>
      <p:pic>
        <p:nvPicPr>
          <p:cNvPr id="991" name="Google Shape;991;p92"/>
          <p:cNvPicPr preferRelativeResize="0"/>
          <p:nvPr/>
        </p:nvPicPr>
        <p:blipFill>
          <a:blip r:embed="rId3">
            <a:alphaModFix/>
          </a:blip>
          <a:stretch>
            <a:fillRect/>
          </a:stretch>
        </p:blipFill>
        <p:spPr>
          <a:xfrm>
            <a:off x="732450" y="-365"/>
            <a:ext cx="7679099" cy="62580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93"/>
          <p:cNvSpPr/>
          <p:nvPr/>
        </p:nvSpPr>
        <p:spPr>
          <a:xfrm>
            <a:off x="3579900" y="15796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accent4"/>
              </a:solidFill>
              <a:latin typeface="Nunito Sans"/>
              <a:ea typeface="Nunito Sans"/>
              <a:cs typeface="Nunito Sans"/>
              <a:sym typeface="Nunito Sans"/>
            </a:endParaRPr>
          </a:p>
        </p:txBody>
      </p:sp>
      <p:sp>
        <p:nvSpPr>
          <p:cNvPr id="997" name="Google Shape;997;p93"/>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94"/>
          <p:cNvSpPr/>
          <p:nvPr/>
        </p:nvSpPr>
        <p:spPr>
          <a:xfrm>
            <a:off x="3579900" y="15796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sp>
        <p:nvSpPr>
          <p:cNvPr id="1003" name="Google Shape;1003;p94"/>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95"/>
          <p:cNvSpPr/>
          <p:nvPr/>
        </p:nvSpPr>
        <p:spPr>
          <a:xfrm>
            <a:off x="3579900" y="15796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cxnSp>
        <p:nvCxnSpPr>
          <p:cNvPr id="1009" name="Google Shape;1009;p95"/>
          <p:cNvCxnSpPr/>
          <p:nvPr/>
        </p:nvCxnSpPr>
        <p:spPr>
          <a:xfrm>
            <a:off x="3638241" y="1585188"/>
            <a:ext cx="495300" cy="495300"/>
          </a:xfrm>
          <a:prstGeom prst="straightConnector1">
            <a:avLst/>
          </a:prstGeom>
          <a:noFill/>
          <a:ln cap="flat" cmpd="sng" w="19050">
            <a:solidFill>
              <a:schemeClr val="lt2"/>
            </a:solidFill>
            <a:prstDash val="solid"/>
            <a:round/>
            <a:headEnd len="med" w="med" type="none"/>
            <a:tailEnd len="med" w="med" type="oval"/>
          </a:ln>
        </p:spPr>
      </p:cxnSp>
      <p:sp>
        <p:nvSpPr>
          <p:cNvPr id="1010" name="Google Shape;1010;p95"/>
          <p:cNvSpPr txBox="1"/>
          <p:nvPr/>
        </p:nvSpPr>
        <p:spPr>
          <a:xfrm>
            <a:off x="1332197" y="1400425"/>
            <a:ext cx="22308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600">
                <a:solidFill>
                  <a:schemeClr val="lt2"/>
                </a:solidFill>
                <a:latin typeface="Nunito Sans"/>
                <a:ea typeface="Nunito Sans"/>
                <a:cs typeface="Nunito Sans"/>
                <a:sym typeface="Nunito Sans"/>
              </a:rPr>
              <a:t>Nodes represent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things</a:t>
            </a:r>
            <a:endParaRPr b="1" i="1" sz="1600">
              <a:solidFill>
                <a:schemeClr val="accent6"/>
              </a:solidFill>
              <a:latin typeface="Nunito Sans"/>
              <a:ea typeface="Nunito Sans"/>
              <a:cs typeface="Nunito Sans"/>
              <a:sym typeface="Nunito Sans"/>
            </a:endParaRPr>
          </a:p>
        </p:txBody>
      </p:sp>
      <p:sp>
        <p:nvSpPr>
          <p:cNvPr id="1011" name="Google Shape;1011;p95"/>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96"/>
          <p:cNvSpPr/>
          <p:nvPr/>
        </p:nvSpPr>
        <p:spPr>
          <a:xfrm>
            <a:off x="3579900" y="15796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sp>
        <p:nvSpPr>
          <p:cNvPr id="1017" name="Google Shape;1017;p96"/>
          <p:cNvSpPr/>
          <p:nvPr/>
        </p:nvSpPr>
        <p:spPr>
          <a:xfrm>
            <a:off x="4877500" y="1665000"/>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cxnSp>
        <p:nvCxnSpPr>
          <p:cNvPr id="1018" name="Google Shape;1018;p96"/>
          <p:cNvCxnSpPr/>
          <p:nvPr/>
        </p:nvCxnSpPr>
        <p:spPr>
          <a:xfrm>
            <a:off x="3638241" y="1585188"/>
            <a:ext cx="495300" cy="495300"/>
          </a:xfrm>
          <a:prstGeom prst="straightConnector1">
            <a:avLst/>
          </a:prstGeom>
          <a:noFill/>
          <a:ln cap="flat" cmpd="sng" w="19050">
            <a:solidFill>
              <a:schemeClr val="lt2"/>
            </a:solidFill>
            <a:prstDash val="solid"/>
            <a:round/>
            <a:headEnd len="med" w="med" type="none"/>
            <a:tailEnd len="med" w="med" type="oval"/>
          </a:ln>
        </p:spPr>
      </p:cxnSp>
      <p:sp>
        <p:nvSpPr>
          <p:cNvPr id="1019" name="Google Shape;1019;p96"/>
          <p:cNvSpPr txBox="1"/>
          <p:nvPr/>
        </p:nvSpPr>
        <p:spPr>
          <a:xfrm>
            <a:off x="1332197" y="1400425"/>
            <a:ext cx="22308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600">
                <a:solidFill>
                  <a:schemeClr val="lt2"/>
                </a:solidFill>
                <a:latin typeface="Nunito Sans"/>
                <a:ea typeface="Nunito Sans"/>
                <a:cs typeface="Nunito Sans"/>
                <a:sym typeface="Nunito Sans"/>
              </a:rPr>
              <a:t>Nodes represent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things</a:t>
            </a:r>
            <a:endParaRPr b="1" i="1" sz="1600">
              <a:solidFill>
                <a:schemeClr val="accent6"/>
              </a:solidFill>
              <a:latin typeface="Nunito Sans"/>
              <a:ea typeface="Nunito Sans"/>
              <a:cs typeface="Nunito Sans"/>
              <a:sym typeface="Nunito Sans"/>
            </a:endParaRPr>
          </a:p>
        </p:txBody>
      </p:sp>
      <p:sp>
        <p:nvSpPr>
          <p:cNvPr id="1020" name="Google Shape;1020;p96"/>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4" name="Shape 1024"/>
        <p:cNvGrpSpPr/>
        <p:nvPr/>
      </p:nvGrpSpPr>
      <p:grpSpPr>
        <a:xfrm>
          <a:off x="0" y="0"/>
          <a:ext cx="0" cy="0"/>
          <a:chOff x="0" y="0"/>
          <a:chExt cx="0" cy="0"/>
        </a:xfrm>
      </p:grpSpPr>
      <p:sp>
        <p:nvSpPr>
          <p:cNvPr id="1025" name="Google Shape;1025;p97"/>
          <p:cNvSpPr/>
          <p:nvPr/>
        </p:nvSpPr>
        <p:spPr>
          <a:xfrm>
            <a:off x="3579900" y="15796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cxnSp>
        <p:nvCxnSpPr>
          <p:cNvPr id="1026" name="Google Shape;1026;p97"/>
          <p:cNvCxnSpPr/>
          <p:nvPr/>
        </p:nvCxnSpPr>
        <p:spPr>
          <a:xfrm flipH="1">
            <a:off x="5900775" y="1368525"/>
            <a:ext cx="219300" cy="219300"/>
          </a:xfrm>
          <a:prstGeom prst="straightConnector1">
            <a:avLst/>
          </a:prstGeom>
          <a:noFill/>
          <a:ln cap="flat" cmpd="sng" w="19050">
            <a:solidFill>
              <a:schemeClr val="lt2"/>
            </a:solidFill>
            <a:prstDash val="solid"/>
            <a:round/>
            <a:headEnd len="med" w="med" type="none"/>
            <a:tailEnd len="med" w="med" type="oval"/>
          </a:ln>
        </p:spPr>
      </p:cxnSp>
      <p:sp>
        <p:nvSpPr>
          <p:cNvPr id="1027" name="Google Shape;1027;p97"/>
          <p:cNvSpPr/>
          <p:nvPr/>
        </p:nvSpPr>
        <p:spPr>
          <a:xfrm>
            <a:off x="4877500" y="1665000"/>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sp>
        <p:nvSpPr>
          <p:cNvPr id="1028" name="Google Shape;1028;p97"/>
          <p:cNvSpPr txBox="1"/>
          <p:nvPr/>
        </p:nvSpPr>
        <p:spPr>
          <a:xfrm>
            <a:off x="6173100" y="852750"/>
            <a:ext cx="2507100" cy="49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solidFill>
                  <a:schemeClr val="lt2"/>
                </a:solidFill>
                <a:latin typeface="Nunito Sans"/>
                <a:ea typeface="Nunito Sans"/>
                <a:cs typeface="Nunito Sans"/>
                <a:sym typeface="Nunito Sans"/>
              </a:rPr>
              <a:t>Nodes can be identified by one or more</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labels</a:t>
            </a:r>
            <a:endParaRPr b="1" i="1" sz="1600">
              <a:solidFill>
                <a:schemeClr val="accent6"/>
              </a:solidFill>
              <a:latin typeface="Nunito Sans"/>
              <a:ea typeface="Nunito Sans"/>
              <a:cs typeface="Nunito Sans"/>
              <a:sym typeface="Nunito Sans"/>
            </a:endParaRPr>
          </a:p>
        </p:txBody>
      </p:sp>
      <p:cxnSp>
        <p:nvCxnSpPr>
          <p:cNvPr id="1029" name="Google Shape;1029;p97"/>
          <p:cNvCxnSpPr/>
          <p:nvPr/>
        </p:nvCxnSpPr>
        <p:spPr>
          <a:xfrm>
            <a:off x="3638241" y="1585188"/>
            <a:ext cx="495300" cy="495300"/>
          </a:xfrm>
          <a:prstGeom prst="straightConnector1">
            <a:avLst/>
          </a:prstGeom>
          <a:noFill/>
          <a:ln cap="flat" cmpd="sng" w="19050">
            <a:solidFill>
              <a:schemeClr val="lt2"/>
            </a:solidFill>
            <a:prstDash val="solid"/>
            <a:round/>
            <a:headEnd len="med" w="med" type="none"/>
            <a:tailEnd len="med" w="med" type="oval"/>
          </a:ln>
        </p:spPr>
      </p:cxnSp>
      <p:sp>
        <p:nvSpPr>
          <p:cNvPr id="1030" name="Google Shape;1030;p97"/>
          <p:cNvSpPr txBox="1"/>
          <p:nvPr/>
        </p:nvSpPr>
        <p:spPr>
          <a:xfrm>
            <a:off x="1332197" y="1400425"/>
            <a:ext cx="22308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600">
                <a:solidFill>
                  <a:schemeClr val="lt2"/>
                </a:solidFill>
                <a:latin typeface="Nunito Sans"/>
                <a:ea typeface="Nunito Sans"/>
                <a:cs typeface="Nunito Sans"/>
                <a:sym typeface="Nunito Sans"/>
              </a:rPr>
              <a:t>Nodes represent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things</a:t>
            </a:r>
            <a:endParaRPr b="1" i="1" sz="1600">
              <a:solidFill>
                <a:schemeClr val="accent6"/>
              </a:solidFill>
              <a:latin typeface="Nunito Sans"/>
              <a:ea typeface="Nunito Sans"/>
              <a:cs typeface="Nunito Sans"/>
              <a:sym typeface="Nunito Sans"/>
            </a:endParaRPr>
          </a:p>
        </p:txBody>
      </p:sp>
      <p:sp>
        <p:nvSpPr>
          <p:cNvPr id="1031" name="Google Shape;1031;p97"/>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98"/>
          <p:cNvSpPr/>
          <p:nvPr/>
        </p:nvSpPr>
        <p:spPr>
          <a:xfrm>
            <a:off x="3579900" y="15796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cxnSp>
        <p:nvCxnSpPr>
          <p:cNvPr id="1037" name="Google Shape;1037;p98"/>
          <p:cNvCxnSpPr/>
          <p:nvPr/>
        </p:nvCxnSpPr>
        <p:spPr>
          <a:xfrm flipH="1">
            <a:off x="5900775" y="1368525"/>
            <a:ext cx="219300" cy="219300"/>
          </a:xfrm>
          <a:prstGeom prst="straightConnector1">
            <a:avLst/>
          </a:prstGeom>
          <a:noFill/>
          <a:ln cap="flat" cmpd="sng" w="19050">
            <a:solidFill>
              <a:schemeClr val="lt2"/>
            </a:solidFill>
            <a:prstDash val="solid"/>
            <a:round/>
            <a:headEnd len="med" w="med" type="none"/>
            <a:tailEnd len="med" w="med" type="oval"/>
          </a:ln>
        </p:spPr>
      </p:cxnSp>
      <p:sp>
        <p:nvSpPr>
          <p:cNvPr id="1038" name="Google Shape;1038;p98"/>
          <p:cNvSpPr/>
          <p:nvPr/>
        </p:nvSpPr>
        <p:spPr>
          <a:xfrm>
            <a:off x="4877500" y="1665000"/>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sp>
        <p:nvSpPr>
          <p:cNvPr id="1039" name="Google Shape;1039;p98"/>
          <p:cNvSpPr/>
          <p:nvPr/>
        </p:nvSpPr>
        <p:spPr>
          <a:xfrm>
            <a:off x="5216900" y="2080500"/>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Animated</a:t>
            </a:r>
            <a:endParaRPr sz="1700">
              <a:solidFill>
                <a:schemeClr val="accent4"/>
              </a:solidFill>
              <a:latin typeface="Nunito Sans"/>
              <a:ea typeface="Nunito Sans"/>
              <a:cs typeface="Nunito Sans"/>
              <a:sym typeface="Nunito Sans"/>
            </a:endParaRPr>
          </a:p>
        </p:txBody>
      </p:sp>
      <p:sp>
        <p:nvSpPr>
          <p:cNvPr id="1040" name="Google Shape;1040;p98"/>
          <p:cNvSpPr txBox="1"/>
          <p:nvPr/>
        </p:nvSpPr>
        <p:spPr>
          <a:xfrm>
            <a:off x="6173100" y="852750"/>
            <a:ext cx="2507100" cy="49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solidFill>
                  <a:schemeClr val="lt2"/>
                </a:solidFill>
                <a:latin typeface="Nunito Sans"/>
                <a:ea typeface="Nunito Sans"/>
                <a:cs typeface="Nunito Sans"/>
                <a:sym typeface="Nunito Sans"/>
              </a:rPr>
              <a:t>Nodes can be identified by one or more</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labels</a:t>
            </a:r>
            <a:endParaRPr b="1" i="1" sz="1600">
              <a:solidFill>
                <a:schemeClr val="accent6"/>
              </a:solidFill>
              <a:latin typeface="Nunito Sans"/>
              <a:ea typeface="Nunito Sans"/>
              <a:cs typeface="Nunito Sans"/>
              <a:sym typeface="Nunito Sans"/>
            </a:endParaRPr>
          </a:p>
        </p:txBody>
      </p:sp>
      <p:cxnSp>
        <p:nvCxnSpPr>
          <p:cNvPr id="1041" name="Google Shape;1041;p98"/>
          <p:cNvCxnSpPr/>
          <p:nvPr/>
        </p:nvCxnSpPr>
        <p:spPr>
          <a:xfrm>
            <a:off x="3638241" y="1585188"/>
            <a:ext cx="495300" cy="495300"/>
          </a:xfrm>
          <a:prstGeom prst="straightConnector1">
            <a:avLst/>
          </a:prstGeom>
          <a:noFill/>
          <a:ln cap="flat" cmpd="sng" w="19050">
            <a:solidFill>
              <a:schemeClr val="lt2"/>
            </a:solidFill>
            <a:prstDash val="solid"/>
            <a:round/>
            <a:headEnd len="med" w="med" type="none"/>
            <a:tailEnd len="med" w="med" type="oval"/>
          </a:ln>
        </p:spPr>
      </p:cxnSp>
      <p:sp>
        <p:nvSpPr>
          <p:cNvPr id="1042" name="Google Shape;1042;p98"/>
          <p:cNvSpPr txBox="1"/>
          <p:nvPr/>
        </p:nvSpPr>
        <p:spPr>
          <a:xfrm>
            <a:off x="1332197" y="1400425"/>
            <a:ext cx="22308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600">
                <a:solidFill>
                  <a:schemeClr val="lt2"/>
                </a:solidFill>
                <a:latin typeface="Nunito Sans"/>
                <a:ea typeface="Nunito Sans"/>
                <a:cs typeface="Nunito Sans"/>
                <a:sym typeface="Nunito Sans"/>
              </a:rPr>
              <a:t>Nodes represent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things</a:t>
            </a:r>
            <a:endParaRPr b="1" i="1" sz="1600">
              <a:solidFill>
                <a:schemeClr val="accent6"/>
              </a:solidFill>
              <a:latin typeface="Nunito Sans"/>
              <a:ea typeface="Nunito Sans"/>
              <a:cs typeface="Nunito Sans"/>
              <a:sym typeface="Nunito Sans"/>
            </a:endParaRPr>
          </a:p>
        </p:txBody>
      </p:sp>
      <p:sp>
        <p:nvSpPr>
          <p:cNvPr id="1043" name="Google Shape;1043;p98"/>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99"/>
          <p:cNvSpPr/>
          <p:nvPr/>
        </p:nvSpPr>
        <p:spPr>
          <a:xfrm>
            <a:off x="3579900" y="15796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cxnSp>
        <p:nvCxnSpPr>
          <p:cNvPr id="1049" name="Google Shape;1049;p99"/>
          <p:cNvCxnSpPr/>
          <p:nvPr/>
        </p:nvCxnSpPr>
        <p:spPr>
          <a:xfrm flipH="1">
            <a:off x="5900775" y="1368525"/>
            <a:ext cx="219300" cy="219300"/>
          </a:xfrm>
          <a:prstGeom prst="straightConnector1">
            <a:avLst/>
          </a:prstGeom>
          <a:noFill/>
          <a:ln cap="flat" cmpd="sng" w="19050">
            <a:solidFill>
              <a:schemeClr val="lt2"/>
            </a:solidFill>
            <a:prstDash val="solid"/>
            <a:round/>
            <a:headEnd len="med" w="med" type="none"/>
            <a:tailEnd len="med" w="med" type="oval"/>
          </a:ln>
        </p:spPr>
      </p:cxnSp>
      <p:sp>
        <p:nvSpPr>
          <p:cNvPr id="1050" name="Google Shape;1050;p99"/>
          <p:cNvSpPr/>
          <p:nvPr/>
        </p:nvSpPr>
        <p:spPr>
          <a:xfrm>
            <a:off x="4877500" y="1665000"/>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sp>
        <p:nvSpPr>
          <p:cNvPr id="1051" name="Google Shape;1051;p99"/>
          <p:cNvSpPr/>
          <p:nvPr/>
        </p:nvSpPr>
        <p:spPr>
          <a:xfrm>
            <a:off x="5216900" y="2080500"/>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Animated</a:t>
            </a:r>
            <a:endParaRPr sz="1700">
              <a:solidFill>
                <a:schemeClr val="accent4"/>
              </a:solidFill>
              <a:latin typeface="Nunito Sans"/>
              <a:ea typeface="Nunito Sans"/>
              <a:cs typeface="Nunito Sans"/>
              <a:sym typeface="Nunito Sans"/>
            </a:endParaRPr>
          </a:p>
        </p:txBody>
      </p:sp>
      <p:sp>
        <p:nvSpPr>
          <p:cNvPr id="1052" name="Google Shape;1052;p99"/>
          <p:cNvSpPr txBox="1"/>
          <p:nvPr/>
        </p:nvSpPr>
        <p:spPr>
          <a:xfrm>
            <a:off x="6173100" y="852750"/>
            <a:ext cx="2507100" cy="49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solidFill>
                  <a:schemeClr val="lt2"/>
                </a:solidFill>
                <a:latin typeface="Nunito Sans"/>
                <a:ea typeface="Nunito Sans"/>
                <a:cs typeface="Nunito Sans"/>
                <a:sym typeface="Nunito Sans"/>
              </a:rPr>
              <a:t>Nodes can be identified by one or more</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labels</a:t>
            </a:r>
            <a:endParaRPr b="1" i="1" sz="1600">
              <a:solidFill>
                <a:schemeClr val="accent6"/>
              </a:solidFill>
              <a:latin typeface="Nunito Sans"/>
              <a:ea typeface="Nunito Sans"/>
              <a:cs typeface="Nunito Sans"/>
              <a:sym typeface="Nunito Sans"/>
            </a:endParaRPr>
          </a:p>
        </p:txBody>
      </p:sp>
      <p:sp>
        <p:nvSpPr>
          <p:cNvPr id="1053" name="Google Shape;1053;p99"/>
          <p:cNvSpPr/>
          <p:nvPr/>
        </p:nvSpPr>
        <p:spPr>
          <a:xfrm>
            <a:off x="3965325" y="3800250"/>
            <a:ext cx="2053200" cy="862200"/>
          </a:xfrm>
          <a:prstGeom prst="wedgeRectCallout">
            <a:avLst>
              <a:gd fmla="val -20109" name="adj1"/>
              <a:gd fmla="val -68267" name="adj2"/>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Consolas"/>
                <a:ea typeface="Consolas"/>
                <a:cs typeface="Consolas"/>
                <a:sym typeface="Consolas"/>
              </a:rPr>
              <a:t>title: Toy Story</a:t>
            </a:r>
            <a:endParaRPr sz="1500">
              <a:solidFill>
                <a:schemeClr val="accent4"/>
              </a:solidFill>
              <a:latin typeface="Consolas"/>
              <a:ea typeface="Consolas"/>
              <a:cs typeface="Consolas"/>
              <a:sym typeface="Consolas"/>
            </a:endParaRPr>
          </a:p>
          <a:p>
            <a:pPr indent="0" lvl="0" marL="0" rtl="0" algn="l">
              <a:spcBef>
                <a:spcPts val="0"/>
              </a:spcBef>
              <a:spcAft>
                <a:spcPts val="0"/>
              </a:spcAft>
              <a:buNone/>
            </a:pPr>
            <a:r>
              <a:rPr lang="en" sz="1500">
                <a:solidFill>
                  <a:schemeClr val="accent4"/>
                </a:solidFill>
                <a:latin typeface="Consolas"/>
                <a:ea typeface="Consolas"/>
                <a:cs typeface="Consolas"/>
                <a:sym typeface="Consolas"/>
              </a:rPr>
              <a:t>released: 1995</a:t>
            </a:r>
            <a:endParaRPr sz="1500">
              <a:solidFill>
                <a:schemeClr val="accent4"/>
              </a:solidFill>
              <a:latin typeface="Consolas"/>
              <a:ea typeface="Consolas"/>
              <a:cs typeface="Consolas"/>
              <a:sym typeface="Consolas"/>
            </a:endParaRPr>
          </a:p>
        </p:txBody>
      </p:sp>
      <p:cxnSp>
        <p:nvCxnSpPr>
          <p:cNvPr id="1054" name="Google Shape;1054;p99"/>
          <p:cNvCxnSpPr/>
          <p:nvPr/>
        </p:nvCxnSpPr>
        <p:spPr>
          <a:xfrm>
            <a:off x="3638241" y="1585188"/>
            <a:ext cx="495300" cy="495300"/>
          </a:xfrm>
          <a:prstGeom prst="straightConnector1">
            <a:avLst/>
          </a:prstGeom>
          <a:noFill/>
          <a:ln cap="flat" cmpd="sng" w="19050">
            <a:solidFill>
              <a:schemeClr val="lt2"/>
            </a:solidFill>
            <a:prstDash val="solid"/>
            <a:round/>
            <a:headEnd len="med" w="med" type="none"/>
            <a:tailEnd len="med" w="med" type="oval"/>
          </a:ln>
        </p:spPr>
      </p:cxnSp>
      <p:sp>
        <p:nvSpPr>
          <p:cNvPr id="1055" name="Google Shape;1055;p99"/>
          <p:cNvSpPr txBox="1"/>
          <p:nvPr/>
        </p:nvSpPr>
        <p:spPr>
          <a:xfrm>
            <a:off x="1332197" y="1400425"/>
            <a:ext cx="22308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600">
                <a:solidFill>
                  <a:schemeClr val="lt2"/>
                </a:solidFill>
                <a:latin typeface="Nunito Sans"/>
                <a:ea typeface="Nunito Sans"/>
                <a:cs typeface="Nunito Sans"/>
                <a:sym typeface="Nunito Sans"/>
              </a:rPr>
              <a:t>Nodes represent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things</a:t>
            </a:r>
            <a:endParaRPr b="1" i="1" sz="1600">
              <a:solidFill>
                <a:schemeClr val="accent6"/>
              </a:solidFill>
              <a:latin typeface="Nunito Sans"/>
              <a:ea typeface="Nunito Sans"/>
              <a:cs typeface="Nunito Sans"/>
              <a:sym typeface="Nunito Sans"/>
            </a:endParaRPr>
          </a:p>
        </p:txBody>
      </p:sp>
      <p:sp>
        <p:nvSpPr>
          <p:cNvPr id="1056" name="Google Shape;1056;p99"/>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2"/>
          <p:cNvSpPr txBox="1"/>
          <p:nvPr>
            <p:ph type="title"/>
          </p:nvPr>
        </p:nvSpPr>
        <p:spPr>
          <a:xfrm>
            <a:off x="902343" y="1711868"/>
            <a:ext cx="5463000" cy="1555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Hi, ich bin Martin👋</a:t>
            </a:r>
            <a:endParaRPr/>
          </a:p>
          <a:p>
            <a:pPr indent="0" lvl="0" marL="0" rtl="0" algn="l">
              <a:spcBef>
                <a:spcPts val="0"/>
              </a:spcBef>
              <a:spcAft>
                <a:spcPts val="0"/>
              </a:spcAft>
              <a:buNone/>
            </a:pPr>
            <a:r>
              <a:t/>
            </a:r>
            <a:endParaRPr/>
          </a:p>
        </p:txBody>
      </p:sp>
      <p:sp>
        <p:nvSpPr>
          <p:cNvPr id="902" name="Google Shape;902;p82"/>
          <p:cNvSpPr txBox="1"/>
          <p:nvPr>
            <p:ph idx="1" type="subTitle"/>
          </p:nvPr>
        </p:nvSpPr>
        <p:spPr>
          <a:xfrm>
            <a:off x="914400" y="3380225"/>
            <a:ext cx="3657600" cy="5835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b="1" lang="en">
                <a:solidFill>
                  <a:schemeClr val="accent6"/>
                </a:solidFill>
                <a:latin typeface="Public Sans"/>
                <a:ea typeface="Public Sans"/>
                <a:cs typeface="Public Sans"/>
                <a:sym typeface="Public Sans"/>
              </a:rPr>
              <a:t>Technical Curriculum Developer at Neo4j</a:t>
            </a:r>
            <a:endParaRPr>
              <a:latin typeface="Syne"/>
              <a:ea typeface="Syne"/>
              <a:cs typeface="Syne"/>
              <a:sym typeface="Syne"/>
            </a:endParaRPr>
          </a:p>
        </p:txBody>
      </p:sp>
      <p:pic>
        <p:nvPicPr>
          <p:cNvPr id="903" name="Google Shape;903;p82"/>
          <p:cNvPicPr preferRelativeResize="0"/>
          <p:nvPr/>
        </p:nvPicPr>
        <p:blipFill rotWithShape="1">
          <a:blip r:embed="rId3">
            <a:alphaModFix/>
          </a:blip>
          <a:srcRect b="36389" l="19524" r="19633" t="14863"/>
          <a:stretch/>
        </p:blipFill>
        <p:spPr>
          <a:xfrm>
            <a:off x="5571739" y="1222276"/>
            <a:ext cx="1789400" cy="1847675"/>
          </a:xfrm>
          <a:prstGeom prst="rect">
            <a:avLst/>
          </a:prstGeom>
          <a:noFill/>
          <a:ln>
            <a:noFill/>
          </a:ln>
        </p:spPr>
      </p:pic>
      <p:sp>
        <p:nvSpPr>
          <p:cNvPr id="904" name="Google Shape;904;p82"/>
          <p:cNvSpPr txBox="1"/>
          <p:nvPr/>
        </p:nvSpPr>
        <p:spPr>
          <a:xfrm>
            <a:off x="5226389" y="3028351"/>
            <a:ext cx="24801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1"/>
                </a:solidFill>
                <a:latin typeface="Public Sans"/>
                <a:ea typeface="Public Sans"/>
                <a:cs typeface="Public Sans"/>
                <a:sym typeface="Public Sans"/>
              </a:rPr>
              <a:t>@martinohanlon</a:t>
            </a:r>
            <a:endParaRPr b="1" sz="1600">
              <a:solidFill>
                <a:schemeClr val="dk1"/>
              </a:solidFill>
              <a:latin typeface="Public Sans"/>
              <a:ea typeface="Public Sans"/>
              <a:cs typeface="Public Sans"/>
              <a:sym typeface="Public Sans"/>
            </a:endParaRPr>
          </a:p>
        </p:txBody>
      </p:sp>
      <p:sp>
        <p:nvSpPr>
          <p:cNvPr id="905" name="Google Shape;905;p82"/>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00"/>
          <p:cNvSpPr/>
          <p:nvPr/>
        </p:nvSpPr>
        <p:spPr>
          <a:xfrm>
            <a:off x="3579900" y="15796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cxnSp>
        <p:nvCxnSpPr>
          <p:cNvPr id="1062" name="Google Shape;1062;p100"/>
          <p:cNvCxnSpPr/>
          <p:nvPr/>
        </p:nvCxnSpPr>
        <p:spPr>
          <a:xfrm flipH="1">
            <a:off x="5900775" y="1368525"/>
            <a:ext cx="219300" cy="219300"/>
          </a:xfrm>
          <a:prstGeom prst="straightConnector1">
            <a:avLst/>
          </a:prstGeom>
          <a:noFill/>
          <a:ln cap="flat" cmpd="sng" w="19050">
            <a:solidFill>
              <a:schemeClr val="lt2"/>
            </a:solidFill>
            <a:prstDash val="solid"/>
            <a:round/>
            <a:headEnd len="med" w="med" type="none"/>
            <a:tailEnd len="med" w="med" type="oval"/>
          </a:ln>
        </p:spPr>
      </p:cxnSp>
      <p:sp>
        <p:nvSpPr>
          <p:cNvPr id="1063" name="Google Shape;1063;p100"/>
          <p:cNvSpPr/>
          <p:nvPr/>
        </p:nvSpPr>
        <p:spPr>
          <a:xfrm>
            <a:off x="4877500" y="1665000"/>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sp>
        <p:nvSpPr>
          <p:cNvPr id="1064" name="Google Shape;1064;p100"/>
          <p:cNvSpPr/>
          <p:nvPr/>
        </p:nvSpPr>
        <p:spPr>
          <a:xfrm>
            <a:off x="5216900" y="2080500"/>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Animated</a:t>
            </a:r>
            <a:endParaRPr sz="1700">
              <a:solidFill>
                <a:schemeClr val="accent4"/>
              </a:solidFill>
              <a:latin typeface="Nunito Sans"/>
              <a:ea typeface="Nunito Sans"/>
              <a:cs typeface="Nunito Sans"/>
              <a:sym typeface="Nunito Sans"/>
            </a:endParaRPr>
          </a:p>
        </p:txBody>
      </p:sp>
      <p:sp>
        <p:nvSpPr>
          <p:cNvPr id="1065" name="Google Shape;1065;p100"/>
          <p:cNvSpPr txBox="1"/>
          <p:nvPr/>
        </p:nvSpPr>
        <p:spPr>
          <a:xfrm>
            <a:off x="6173100" y="852750"/>
            <a:ext cx="2507100" cy="49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solidFill>
                  <a:schemeClr val="lt2"/>
                </a:solidFill>
                <a:latin typeface="Nunito Sans"/>
                <a:ea typeface="Nunito Sans"/>
                <a:cs typeface="Nunito Sans"/>
                <a:sym typeface="Nunito Sans"/>
              </a:rPr>
              <a:t>Nodes can be identified by one or more</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labels</a:t>
            </a:r>
            <a:endParaRPr b="1" i="1" sz="1600">
              <a:solidFill>
                <a:schemeClr val="accent6"/>
              </a:solidFill>
              <a:latin typeface="Nunito Sans"/>
              <a:ea typeface="Nunito Sans"/>
              <a:cs typeface="Nunito Sans"/>
              <a:sym typeface="Nunito Sans"/>
            </a:endParaRPr>
          </a:p>
        </p:txBody>
      </p:sp>
      <p:sp>
        <p:nvSpPr>
          <p:cNvPr id="1066" name="Google Shape;1066;p100"/>
          <p:cNvSpPr/>
          <p:nvPr/>
        </p:nvSpPr>
        <p:spPr>
          <a:xfrm>
            <a:off x="3965325" y="3800250"/>
            <a:ext cx="2053200" cy="862200"/>
          </a:xfrm>
          <a:prstGeom prst="wedgeRectCallout">
            <a:avLst>
              <a:gd fmla="val -20109" name="adj1"/>
              <a:gd fmla="val -68267" name="adj2"/>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Consolas"/>
                <a:ea typeface="Consolas"/>
                <a:cs typeface="Consolas"/>
                <a:sym typeface="Consolas"/>
              </a:rPr>
              <a:t>title: Toy Story</a:t>
            </a:r>
            <a:endParaRPr sz="1500">
              <a:solidFill>
                <a:schemeClr val="accent4"/>
              </a:solidFill>
              <a:latin typeface="Consolas"/>
              <a:ea typeface="Consolas"/>
              <a:cs typeface="Consolas"/>
              <a:sym typeface="Consolas"/>
            </a:endParaRPr>
          </a:p>
          <a:p>
            <a:pPr indent="0" lvl="0" marL="0" rtl="0" algn="l">
              <a:spcBef>
                <a:spcPts val="0"/>
              </a:spcBef>
              <a:spcAft>
                <a:spcPts val="0"/>
              </a:spcAft>
              <a:buNone/>
            </a:pPr>
            <a:r>
              <a:rPr lang="en" sz="1500">
                <a:solidFill>
                  <a:schemeClr val="accent4"/>
                </a:solidFill>
                <a:latin typeface="Consolas"/>
                <a:ea typeface="Consolas"/>
                <a:cs typeface="Consolas"/>
                <a:sym typeface="Consolas"/>
              </a:rPr>
              <a:t>released: 1995</a:t>
            </a:r>
            <a:endParaRPr sz="1500">
              <a:solidFill>
                <a:schemeClr val="accent4"/>
              </a:solidFill>
              <a:latin typeface="Consolas"/>
              <a:ea typeface="Consolas"/>
              <a:cs typeface="Consolas"/>
              <a:sym typeface="Consolas"/>
            </a:endParaRPr>
          </a:p>
        </p:txBody>
      </p:sp>
      <p:cxnSp>
        <p:nvCxnSpPr>
          <p:cNvPr id="1067" name="Google Shape;1067;p100"/>
          <p:cNvCxnSpPr/>
          <p:nvPr/>
        </p:nvCxnSpPr>
        <p:spPr>
          <a:xfrm>
            <a:off x="3638241" y="1585188"/>
            <a:ext cx="495300" cy="495300"/>
          </a:xfrm>
          <a:prstGeom prst="straightConnector1">
            <a:avLst/>
          </a:prstGeom>
          <a:noFill/>
          <a:ln cap="flat" cmpd="sng" w="19050">
            <a:solidFill>
              <a:schemeClr val="lt2"/>
            </a:solidFill>
            <a:prstDash val="solid"/>
            <a:round/>
            <a:headEnd len="med" w="med" type="none"/>
            <a:tailEnd len="med" w="med" type="oval"/>
          </a:ln>
        </p:spPr>
      </p:cxnSp>
      <p:sp>
        <p:nvSpPr>
          <p:cNvPr id="1068" name="Google Shape;1068;p100"/>
          <p:cNvSpPr txBox="1"/>
          <p:nvPr/>
        </p:nvSpPr>
        <p:spPr>
          <a:xfrm>
            <a:off x="1332197" y="1400425"/>
            <a:ext cx="2230800" cy="1539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b="1" lang="en" sz="1600">
                <a:solidFill>
                  <a:schemeClr val="lt2"/>
                </a:solidFill>
                <a:latin typeface="Nunito Sans"/>
                <a:ea typeface="Nunito Sans"/>
                <a:cs typeface="Nunito Sans"/>
                <a:sym typeface="Nunito Sans"/>
              </a:rPr>
              <a:t>Nodes represent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things</a:t>
            </a:r>
            <a:endParaRPr b="1" i="1" sz="1600">
              <a:solidFill>
                <a:schemeClr val="accent6"/>
              </a:solidFill>
              <a:latin typeface="Nunito Sans"/>
              <a:ea typeface="Nunito Sans"/>
              <a:cs typeface="Nunito Sans"/>
              <a:sym typeface="Nunito Sans"/>
            </a:endParaRPr>
          </a:p>
        </p:txBody>
      </p:sp>
      <p:cxnSp>
        <p:nvCxnSpPr>
          <p:cNvPr id="1069" name="Google Shape;1069;p100"/>
          <p:cNvCxnSpPr/>
          <p:nvPr/>
        </p:nvCxnSpPr>
        <p:spPr>
          <a:xfrm flipH="1">
            <a:off x="5873100" y="3657600"/>
            <a:ext cx="337200" cy="309300"/>
          </a:xfrm>
          <a:prstGeom prst="straightConnector1">
            <a:avLst/>
          </a:prstGeom>
          <a:noFill/>
          <a:ln cap="flat" cmpd="sng" w="19050">
            <a:solidFill>
              <a:schemeClr val="lt2"/>
            </a:solidFill>
            <a:prstDash val="solid"/>
            <a:round/>
            <a:headEnd len="med" w="med" type="none"/>
            <a:tailEnd len="med" w="med" type="oval"/>
          </a:ln>
        </p:spPr>
      </p:cxnSp>
      <p:sp>
        <p:nvSpPr>
          <p:cNvPr id="1070" name="Google Shape;1070;p100"/>
          <p:cNvSpPr txBox="1"/>
          <p:nvPr/>
        </p:nvSpPr>
        <p:spPr>
          <a:xfrm>
            <a:off x="6243275" y="3148650"/>
            <a:ext cx="2507100" cy="49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1600">
                <a:solidFill>
                  <a:schemeClr val="lt2"/>
                </a:solidFill>
                <a:latin typeface="Nunito Sans"/>
                <a:ea typeface="Nunito Sans"/>
                <a:cs typeface="Nunito Sans"/>
                <a:sym typeface="Nunito Sans"/>
              </a:rPr>
              <a:t>Nodes can hold</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properties </a:t>
            </a:r>
            <a:r>
              <a:rPr b="1" lang="en" sz="1600">
                <a:solidFill>
                  <a:schemeClr val="lt2"/>
                </a:solidFill>
                <a:latin typeface="Nunito Sans"/>
                <a:ea typeface="Nunito Sans"/>
                <a:cs typeface="Nunito Sans"/>
                <a:sym typeface="Nunito Sans"/>
              </a:rPr>
              <a:t>as key/value pairs</a:t>
            </a:r>
            <a:endParaRPr b="1" i="1" sz="1600">
              <a:solidFill>
                <a:schemeClr val="accent6"/>
              </a:solidFill>
              <a:latin typeface="Nunito Sans"/>
              <a:ea typeface="Nunito Sans"/>
              <a:cs typeface="Nunito Sans"/>
              <a:sym typeface="Nunito Sans"/>
            </a:endParaRPr>
          </a:p>
        </p:txBody>
      </p:sp>
      <p:sp>
        <p:nvSpPr>
          <p:cNvPr id="1071" name="Google Shape;1071;p100"/>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grpSp>
        <p:nvGrpSpPr>
          <p:cNvPr id="1076" name="Google Shape;1076;p101"/>
          <p:cNvGrpSpPr/>
          <p:nvPr/>
        </p:nvGrpSpPr>
        <p:grpSpPr>
          <a:xfrm>
            <a:off x="5714325" y="1579650"/>
            <a:ext cx="2678200" cy="1984200"/>
            <a:chOff x="5390963" y="1550250"/>
            <a:chExt cx="2678200" cy="1984200"/>
          </a:xfrm>
        </p:grpSpPr>
        <p:sp>
          <p:nvSpPr>
            <p:cNvPr id="1077" name="Google Shape;1077;p101"/>
            <p:cNvSpPr/>
            <p:nvPr/>
          </p:nvSpPr>
          <p:spPr>
            <a:xfrm>
              <a:off x="5390963" y="15502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sp>
          <p:nvSpPr>
            <p:cNvPr id="1078" name="Google Shape;1078;p101"/>
            <p:cNvSpPr/>
            <p:nvPr/>
          </p:nvSpPr>
          <p:spPr>
            <a:xfrm>
              <a:off x="6747363" y="17414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grpSp>
      <p:sp>
        <p:nvSpPr>
          <p:cNvPr id="1079" name="Google Shape;1079;p101"/>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grpSp>
        <p:nvGrpSpPr>
          <p:cNvPr id="1084" name="Google Shape;1084;p102"/>
          <p:cNvGrpSpPr/>
          <p:nvPr/>
        </p:nvGrpSpPr>
        <p:grpSpPr>
          <a:xfrm>
            <a:off x="751450" y="1579650"/>
            <a:ext cx="2678200" cy="1984200"/>
            <a:chOff x="1074838" y="1609050"/>
            <a:chExt cx="2678200" cy="1984200"/>
          </a:xfrm>
        </p:grpSpPr>
        <p:sp>
          <p:nvSpPr>
            <p:cNvPr id="1085" name="Google Shape;1085;p102"/>
            <p:cNvSpPr/>
            <p:nvPr/>
          </p:nvSpPr>
          <p:spPr>
            <a:xfrm>
              <a:off x="1074838" y="16090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Tom Hanks</a:t>
              </a:r>
              <a:endParaRPr b="1" sz="2200">
                <a:solidFill>
                  <a:schemeClr val="accent4"/>
                </a:solidFill>
                <a:latin typeface="Nunito Sans"/>
                <a:ea typeface="Nunito Sans"/>
                <a:cs typeface="Nunito Sans"/>
                <a:sym typeface="Nunito Sans"/>
              </a:endParaRPr>
            </a:p>
          </p:txBody>
        </p:sp>
        <p:sp>
          <p:nvSpPr>
            <p:cNvPr id="1086" name="Google Shape;1086;p102"/>
            <p:cNvSpPr/>
            <p:nvPr/>
          </p:nvSpPr>
          <p:spPr>
            <a:xfrm>
              <a:off x="2431238" y="18002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Actor</a:t>
              </a:r>
              <a:endParaRPr sz="1700">
                <a:solidFill>
                  <a:schemeClr val="accent4"/>
                </a:solidFill>
                <a:latin typeface="Nunito Sans"/>
                <a:ea typeface="Nunito Sans"/>
                <a:cs typeface="Nunito Sans"/>
                <a:sym typeface="Nunito Sans"/>
              </a:endParaRPr>
            </a:p>
          </p:txBody>
        </p:sp>
      </p:grpSp>
      <p:grpSp>
        <p:nvGrpSpPr>
          <p:cNvPr id="1087" name="Google Shape;1087;p102"/>
          <p:cNvGrpSpPr/>
          <p:nvPr/>
        </p:nvGrpSpPr>
        <p:grpSpPr>
          <a:xfrm>
            <a:off x="5714325" y="1579650"/>
            <a:ext cx="2678200" cy="1984200"/>
            <a:chOff x="5390963" y="1550250"/>
            <a:chExt cx="2678200" cy="1984200"/>
          </a:xfrm>
        </p:grpSpPr>
        <p:sp>
          <p:nvSpPr>
            <p:cNvPr id="1088" name="Google Shape;1088;p102"/>
            <p:cNvSpPr/>
            <p:nvPr/>
          </p:nvSpPr>
          <p:spPr>
            <a:xfrm>
              <a:off x="5390963" y="15502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sp>
          <p:nvSpPr>
            <p:cNvPr id="1089" name="Google Shape;1089;p102"/>
            <p:cNvSpPr/>
            <p:nvPr/>
          </p:nvSpPr>
          <p:spPr>
            <a:xfrm>
              <a:off x="6747363" y="17414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grpSp>
      <p:sp>
        <p:nvSpPr>
          <p:cNvPr id="1090" name="Google Shape;1090;p102"/>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grpSp>
        <p:nvGrpSpPr>
          <p:cNvPr id="1095" name="Google Shape;1095;p103"/>
          <p:cNvGrpSpPr/>
          <p:nvPr/>
        </p:nvGrpSpPr>
        <p:grpSpPr>
          <a:xfrm>
            <a:off x="5714325" y="1579650"/>
            <a:ext cx="2678200" cy="1984200"/>
            <a:chOff x="5390963" y="1550250"/>
            <a:chExt cx="2678200" cy="1984200"/>
          </a:xfrm>
        </p:grpSpPr>
        <p:sp>
          <p:nvSpPr>
            <p:cNvPr id="1096" name="Google Shape;1096;p103"/>
            <p:cNvSpPr/>
            <p:nvPr/>
          </p:nvSpPr>
          <p:spPr>
            <a:xfrm>
              <a:off x="5390963" y="15502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sp>
          <p:nvSpPr>
            <p:cNvPr id="1097" name="Google Shape;1097;p103"/>
            <p:cNvSpPr/>
            <p:nvPr/>
          </p:nvSpPr>
          <p:spPr>
            <a:xfrm>
              <a:off x="6747363" y="17414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grpSp>
      <p:grpSp>
        <p:nvGrpSpPr>
          <p:cNvPr id="1098" name="Google Shape;1098;p103"/>
          <p:cNvGrpSpPr/>
          <p:nvPr/>
        </p:nvGrpSpPr>
        <p:grpSpPr>
          <a:xfrm>
            <a:off x="751450" y="1579650"/>
            <a:ext cx="2678200" cy="1984200"/>
            <a:chOff x="1074838" y="1609050"/>
            <a:chExt cx="2678200" cy="1984200"/>
          </a:xfrm>
        </p:grpSpPr>
        <p:sp>
          <p:nvSpPr>
            <p:cNvPr id="1099" name="Google Shape;1099;p103"/>
            <p:cNvSpPr/>
            <p:nvPr/>
          </p:nvSpPr>
          <p:spPr>
            <a:xfrm>
              <a:off x="1074838" y="16090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Tom Hanks</a:t>
              </a:r>
              <a:endParaRPr b="1" sz="2200">
                <a:solidFill>
                  <a:schemeClr val="accent4"/>
                </a:solidFill>
                <a:latin typeface="Nunito Sans"/>
                <a:ea typeface="Nunito Sans"/>
                <a:cs typeface="Nunito Sans"/>
                <a:sym typeface="Nunito Sans"/>
              </a:endParaRPr>
            </a:p>
          </p:txBody>
        </p:sp>
        <p:sp>
          <p:nvSpPr>
            <p:cNvPr id="1100" name="Google Shape;1100;p103"/>
            <p:cNvSpPr/>
            <p:nvPr/>
          </p:nvSpPr>
          <p:spPr>
            <a:xfrm>
              <a:off x="2431238" y="18002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Actor</a:t>
              </a:r>
              <a:endParaRPr sz="1700">
                <a:solidFill>
                  <a:schemeClr val="accent4"/>
                </a:solidFill>
                <a:latin typeface="Nunito Sans"/>
                <a:ea typeface="Nunito Sans"/>
                <a:cs typeface="Nunito Sans"/>
                <a:sym typeface="Nunito Sans"/>
              </a:endParaRPr>
            </a:p>
          </p:txBody>
        </p:sp>
      </p:grpSp>
      <p:cxnSp>
        <p:nvCxnSpPr>
          <p:cNvPr id="1101" name="Google Shape;1101;p103"/>
          <p:cNvCxnSpPr>
            <a:endCxn id="1096" idx="2"/>
          </p:cNvCxnSpPr>
          <p:nvPr/>
        </p:nvCxnSpPr>
        <p:spPr>
          <a:xfrm>
            <a:off x="2735625" y="2571750"/>
            <a:ext cx="2978700" cy="0"/>
          </a:xfrm>
          <a:prstGeom prst="straightConnector1">
            <a:avLst/>
          </a:prstGeom>
          <a:noFill/>
          <a:ln cap="flat" cmpd="sng" w="28575">
            <a:solidFill>
              <a:schemeClr val="accent4"/>
            </a:solidFill>
            <a:prstDash val="solid"/>
            <a:round/>
            <a:headEnd len="med" w="med" type="none"/>
            <a:tailEnd len="med" w="med" type="triangle"/>
          </a:ln>
        </p:spPr>
      </p:cxnSp>
      <p:sp>
        <p:nvSpPr>
          <p:cNvPr id="1102" name="Google Shape;1102;p103"/>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grpSp>
        <p:nvGrpSpPr>
          <p:cNvPr id="1107" name="Google Shape;1107;p104"/>
          <p:cNvGrpSpPr/>
          <p:nvPr/>
        </p:nvGrpSpPr>
        <p:grpSpPr>
          <a:xfrm>
            <a:off x="5714325" y="1579650"/>
            <a:ext cx="2678200" cy="1984200"/>
            <a:chOff x="5390963" y="1550250"/>
            <a:chExt cx="2678200" cy="1984200"/>
          </a:xfrm>
        </p:grpSpPr>
        <p:sp>
          <p:nvSpPr>
            <p:cNvPr id="1108" name="Google Shape;1108;p104"/>
            <p:cNvSpPr/>
            <p:nvPr/>
          </p:nvSpPr>
          <p:spPr>
            <a:xfrm>
              <a:off x="5390963" y="15502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sp>
          <p:nvSpPr>
            <p:cNvPr id="1109" name="Google Shape;1109;p104"/>
            <p:cNvSpPr/>
            <p:nvPr/>
          </p:nvSpPr>
          <p:spPr>
            <a:xfrm>
              <a:off x="6747363" y="17414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grpSp>
      <p:grpSp>
        <p:nvGrpSpPr>
          <p:cNvPr id="1110" name="Google Shape;1110;p104"/>
          <p:cNvGrpSpPr/>
          <p:nvPr/>
        </p:nvGrpSpPr>
        <p:grpSpPr>
          <a:xfrm>
            <a:off x="751450" y="1579650"/>
            <a:ext cx="2678200" cy="1984200"/>
            <a:chOff x="1074838" y="1609050"/>
            <a:chExt cx="2678200" cy="1984200"/>
          </a:xfrm>
        </p:grpSpPr>
        <p:sp>
          <p:nvSpPr>
            <p:cNvPr id="1111" name="Google Shape;1111;p104"/>
            <p:cNvSpPr/>
            <p:nvPr/>
          </p:nvSpPr>
          <p:spPr>
            <a:xfrm>
              <a:off x="1074838" y="16090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Tom Hanks</a:t>
              </a:r>
              <a:endParaRPr b="1" sz="2200">
                <a:solidFill>
                  <a:schemeClr val="accent4"/>
                </a:solidFill>
                <a:latin typeface="Nunito Sans"/>
                <a:ea typeface="Nunito Sans"/>
                <a:cs typeface="Nunito Sans"/>
                <a:sym typeface="Nunito Sans"/>
              </a:endParaRPr>
            </a:p>
          </p:txBody>
        </p:sp>
        <p:sp>
          <p:nvSpPr>
            <p:cNvPr id="1112" name="Google Shape;1112;p104"/>
            <p:cNvSpPr/>
            <p:nvPr/>
          </p:nvSpPr>
          <p:spPr>
            <a:xfrm>
              <a:off x="2431238" y="18002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Actor</a:t>
              </a:r>
              <a:endParaRPr sz="1700">
                <a:solidFill>
                  <a:schemeClr val="accent4"/>
                </a:solidFill>
                <a:latin typeface="Nunito Sans"/>
                <a:ea typeface="Nunito Sans"/>
                <a:cs typeface="Nunito Sans"/>
                <a:sym typeface="Nunito Sans"/>
              </a:endParaRPr>
            </a:p>
          </p:txBody>
        </p:sp>
      </p:grpSp>
      <p:cxnSp>
        <p:nvCxnSpPr>
          <p:cNvPr id="1113" name="Google Shape;1113;p104"/>
          <p:cNvCxnSpPr>
            <a:endCxn id="1108" idx="2"/>
          </p:cNvCxnSpPr>
          <p:nvPr/>
        </p:nvCxnSpPr>
        <p:spPr>
          <a:xfrm>
            <a:off x="2735625" y="2571750"/>
            <a:ext cx="2978700" cy="0"/>
          </a:xfrm>
          <a:prstGeom prst="straightConnector1">
            <a:avLst/>
          </a:prstGeom>
          <a:noFill/>
          <a:ln cap="flat" cmpd="sng" w="28575">
            <a:solidFill>
              <a:schemeClr val="accent4"/>
            </a:solidFill>
            <a:prstDash val="solid"/>
            <a:round/>
            <a:headEnd len="med" w="med" type="none"/>
            <a:tailEnd len="med" w="med" type="triangle"/>
          </a:ln>
        </p:spPr>
      </p:cxnSp>
      <p:cxnSp>
        <p:nvCxnSpPr>
          <p:cNvPr id="1114" name="Google Shape;1114;p104"/>
          <p:cNvCxnSpPr/>
          <p:nvPr/>
        </p:nvCxnSpPr>
        <p:spPr>
          <a:xfrm>
            <a:off x="3344091" y="1168363"/>
            <a:ext cx="335400" cy="1210200"/>
          </a:xfrm>
          <a:prstGeom prst="straightConnector1">
            <a:avLst/>
          </a:prstGeom>
          <a:noFill/>
          <a:ln cap="flat" cmpd="sng" w="19050">
            <a:solidFill>
              <a:schemeClr val="lt2"/>
            </a:solidFill>
            <a:prstDash val="solid"/>
            <a:round/>
            <a:headEnd len="med" w="med" type="none"/>
            <a:tailEnd len="med" w="med" type="oval"/>
          </a:ln>
        </p:spPr>
      </p:cxnSp>
      <p:sp>
        <p:nvSpPr>
          <p:cNvPr id="1115" name="Google Shape;1115;p104"/>
          <p:cNvSpPr txBox="1"/>
          <p:nvPr/>
        </p:nvSpPr>
        <p:spPr>
          <a:xfrm>
            <a:off x="1678045" y="970078"/>
            <a:ext cx="3296400" cy="153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 connect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two nodes</a:t>
            </a:r>
            <a:endParaRPr b="1" i="1" sz="1600">
              <a:solidFill>
                <a:schemeClr val="accent6"/>
              </a:solidFill>
              <a:latin typeface="Nunito Sans"/>
              <a:ea typeface="Nunito Sans"/>
              <a:cs typeface="Nunito Sans"/>
              <a:sym typeface="Nunito Sans"/>
            </a:endParaRPr>
          </a:p>
        </p:txBody>
      </p:sp>
      <p:sp>
        <p:nvSpPr>
          <p:cNvPr id="1116" name="Google Shape;1116;p104"/>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grpSp>
        <p:nvGrpSpPr>
          <p:cNvPr id="1121" name="Google Shape;1121;p105"/>
          <p:cNvGrpSpPr/>
          <p:nvPr/>
        </p:nvGrpSpPr>
        <p:grpSpPr>
          <a:xfrm>
            <a:off x="5714325" y="1579650"/>
            <a:ext cx="2678200" cy="1984200"/>
            <a:chOff x="5390963" y="1550250"/>
            <a:chExt cx="2678200" cy="1984200"/>
          </a:xfrm>
        </p:grpSpPr>
        <p:sp>
          <p:nvSpPr>
            <p:cNvPr id="1122" name="Google Shape;1122;p105"/>
            <p:cNvSpPr/>
            <p:nvPr/>
          </p:nvSpPr>
          <p:spPr>
            <a:xfrm>
              <a:off x="5390963" y="15502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sp>
          <p:nvSpPr>
            <p:cNvPr id="1123" name="Google Shape;1123;p105"/>
            <p:cNvSpPr/>
            <p:nvPr/>
          </p:nvSpPr>
          <p:spPr>
            <a:xfrm>
              <a:off x="6747363" y="17414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grpSp>
      <p:cxnSp>
        <p:nvCxnSpPr>
          <p:cNvPr id="1124" name="Google Shape;1124;p105"/>
          <p:cNvCxnSpPr>
            <a:endCxn id="1122" idx="2"/>
          </p:cNvCxnSpPr>
          <p:nvPr/>
        </p:nvCxnSpPr>
        <p:spPr>
          <a:xfrm>
            <a:off x="2735625" y="2571750"/>
            <a:ext cx="2978700" cy="0"/>
          </a:xfrm>
          <a:prstGeom prst="straightConnector1">
            <a:avLst/>
          </a:prstGeom>
          <a:noFill/>
          <a:ln cap="flat" cmpd="sng" w="28575">
            <a:solidFill>
              <a:schemeClr val="accent4"/>
            </a:solidFill>
            <a:prstDash val="solid"/>
            <a:round/>
            <a:headEnd len="med" w="med" type="none"/>
            <a:tailEnd len="med" w="med" type="triangle"/>
          </a:ln>
        </p:spPr>
      </p:cxnSp>
      <p:cxnSp>
        <p:nvCxnSpPr>
          <p:cNvPr id="1125" name="Google Shape;1125;p105"/>
          <p:cNvCxnSpPr/>
          <p:nvPr/>
        </p:nvCxnSpPr>
        <p:spPr>
          <a:xfrm>
            <a:off x="3344091" y="1168363"/>
            <a:ext cx="335400" cy="1210200"/>
          </a:xfrm>
          <a:prstGeom prst="straightConnector1">
            <a:avLst/>
          </a:prstGeom>
          <a:noFill/>
          <a:ln cap="flat" cmpd="sng" w="19050">
            <a:solidFill>
              <a:schemeClr val="lt2"/>
            </a:solidFill>
            <a:prstDash val="solid"/>
            <a:round/>
            <a:headEnd len="med" w="med" type="none"/>
            <a:tailEnd len="med" w="med" type="oval"/>
          </a:ln>
        </p:spPr>
      </p:cxnSp>
      <p:grpSp>
        <p:nvGrpSpPr>
          <p:cNvPr id="1126" name="Google Shape;1126;p105"/>
          <p:cNvGrpSpPr/>
          <p:nvPr/>
        </p:nvGrpSpPr>
        <p:grpSpPr>
          <a:xfrm>
            <a:off x="751450" y="1579650"/>
            <a:ext cx="2678200" cy="1984200"/>
            <a:chOff x="1074838" y="1609050"/>
            <a:chExt cx="2678200" cy="1984200"/>
          </a:xfrm>
        </p:grpSpPr>
        <p:sp>
          <p:nvSpPr>
            <p:cNvPr id="1127" name="Google Shape;1127;p105"/>
            <p:cNvSpPr/>
            <p:nvPr/>
          </p:nvSpPr>
          <p:spPr>
            <a:xfrm>
              <a:off x="1074838" y="16090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Tom Hanks</a:t>
              </a:r>
              <a:endParaRPr b="1" sz="2200">
                <a:solidFill>
                  <a:schemeClr val="accent4"/>
                </a:solidFill>
                <a:latin typeface="Nunito Sans"/>
                <a:ea typeface="Nunito Sans"/>
                <a:cs typeface="Nunito Sans"/>
                <a:sym typeface="Nunito Sans"/>
              </a:endParaRPr>
            </a:p>
          </p:txBody>
        </p:sp>
        <p:sp>
          <p:nvSpPr>
            <p:cNvPr id="1128" name="Google Shape;1128;p105"/>
            <p:cNvSpPr/>
            <p:nvPr/>
          </p:nvSpPr>
          <p:spPr>
            <a:xfrm>
              <a:off x="2431238" y="18002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Actor</a:t>
              </a:r>
              <a:endParaRPr sz="1700">
                <a:solidFill>
                  <a:schemeClr val="accent4"/>
                </a:solidFill>
                <a:latin typeface="Nunito Sans"/>
                <a:ea typeface="Nunito Sans"/>
                <a:cs typeface="Nunito Sans"/>
                <a:sym typeface="Nunito Sans"/>
              </a:endParaRPr>
            </a:p>
          </p:txBody>
        </p:sp>
      </p:grpSp>
      <p:sp>
        <p:nvSpPr>
          <p:cNvPr id="1129" name="Google Shape;1129;p105"/>
          <p:cNvSpPr txBox="1"/>
          <p:nvPr/>
        </p:nvSpPr>
        <p:spPr>
          <a:xfrm>
            <a:off x="1678045" y="970078"/>
            <a:ext cx="3296400" cy="153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 connect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two nodes</a:t>
            </a:r>
            <a:endParaRPr b="1" i="1" sz="1600">
              <a:solidFill>
                <a:schemeClr val="accent6"/>
              </a:solidFill>
              <a:latin typeface="Nunito Sans"/>
              <a:ea typeface="Nunito Sans"/>
              <a:cs typeface="Nunito Sans"/>
              <a:sym typeface="Nunito Sans"/>
            </a:endParaRPr>
          </a:p>
        </p:txBody>
      </p:sp>
      <p:sp>
        <p:nvSpPr>
          <p:cNvPr id="1130" name="Google Shape;1130;p105"/>
          <p:cNvSpPr/>
          <p:nvPr/>
        </p:nvSpPr>
        <p:spPr>
          <a:xfrm>
            <a:off x="3231600" y="2422975"/>
            <a:ext cx="1504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ACTED_IN</a:t>
            </a:r>
            <a:endParaRPr sz="1700">
              <a:solidFill>
                <a:schemeClr val="accent4"/>
              </a:solidFill>
              <a:latin typeface="Nunito Sans"/>
              <a:ea typeface="Nunito Sans"/>
              <a:cs typeface="Nunito Sans"/>
              <a:sym typeface="Nunito Sans"/>
            </a:endParaRPr>
          </a:p>
        </p:txBody>
      </p:sp>
      <p:sp>
        <p:nvSpPr>
          <p:cNvPr id="1131" name="Google Shape;1131;p105"/>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5" name="Shape 1135"/>
        <p:cNvGrpSpPr/>
        <p:nvPr/>
      </p:nvGrpSpPr>
      <p:grpSpPr>
        <a:xfrm>
          <a:off x="0" y="0"/>
          <a:ext cx="0" cy="0"/>
          <a:chOff x="0" y="0"/>
          <a:chExt cx="0" cy="0"/>
        </a:xfrm>
      </p:grpSpPr>
      <p:grpSp>
        <p:nvGrpSpPr>
          <p:cNvPr id="1136" name="Google Shape;1136;p106"/>
          <p:cNvGrpSpPr/>
          <p:nvPr/>
        </p:nvGrpSpPr>
        <p:grpSpPr>
          <a:xfrm>
            <a:off x="5714325" y="1579650"/>
            <a:ext cx="2678200" cy="1984200"/>
            <a:chOff x="5390963" y="1550250"/>
            <a:chExt cx="2678200" cy="1984200"/>
          </a:xfrm>
        </p:grpSpPr>
        <p:sp>
          <p:nvSpPr>
            <p:cNvPr id="1137" name="Google Shape;1137;p106"/>
            <p:cNvSpPr/>
            <p:nvPr/>
          </p:nvSpPr>
          <p:spPr>
            <a:xfrm>
              <a:off x="5390963" y="15502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sp>
          <p:nvSpPr>
            <p:cNvPr id="1138" name="Google Shape;1138;p106"/>
            <p:cNvSpPr/>
            <p:nvPr/>
          </p:nvSpPr>
          <p:spPr>
            <a:xfrm>
              <a:off x="6747363" y="17414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grpSp>
      <p:grpSp>
        <p:nvGrpSpPr>
          <p:cNvPr id="1139" name="Google Shape;1139;p106"/>
          <p:cNvGrpSpPr/>
          <p:nvPr/>
        </p:nvGrpSpPr>
        <p:grpSpPr>
          <a:xfrm>
            <a:off x="751450" y="1579650"/>
            <a:ext cx="2678200" cy="1984200"/>
            <a:chOff x="1074838" y="1609050"/>
            <a:chExt cx="2678200" cy="1984200"/>
          </a:xfrm>
        </p:grpSpPr>
        <p:sp>
          <p:nvSpPr>
            <p:cNvPr id="1140" name="Google Shape;1140;p106"/>
            <p:cNvSpPr/>
            <p:nvPr/>
          </p:nvSpPr>
          <p:spPr>
            <a:xfrm>
              <a:off x="1074838" y="16090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Tom Hanks</a:t>
              </a:r>
              <a:endParaRPr b="1" sz="2200">
                <a:solidFill>
                  <a:schemeClr val="accent4"/>
                </a:solidFill>
                <a:latin typeface="Nunito Sans"/>
                <a:ea typeface="Nunito Sans"/>
                <a:cs typeface="Nunito Sans"/>
                <a:sym typeface="Nunito Sans"/>
              </a:endParaRPr>
            </a:p>
          </p:txBody>
        </p:sp>
        <p:sp>
          <p:nvSpPr>
            <p:cNvPr id="1141" name="Google Shape;1141;p106"/>
            <p:cNvSpPr/>
            <p:nvPr/>
          </p:nvSpPr>
          <p:spPr>
            <a:xfrm>
              <a:off x="2431238" y="18002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Actor</a:t>
              </a:r>
              <a:endParaRPr sz="1700">
                <a:solidFill>
                  <a:schemeClr val="accent4"/>
                </a:solidFill>
                <a:latin typeface="Nunito Sans"/>
                <a:ea typeface="Nunito Sans"/>
                <a:cs typeface="Nunito Sans"/>
                <a:sym typeface="Nunito Sans"/>
              </a:endParaRPr>
            </a:p>
          </p:txBody>
        </p:sp>
      </p:grpSp>
      <p:cxnSp>
        <p:nvCxnSpPr>
          <p:cNvPr id="1142" name="Google Shape;1142;p106"/>
          <p:cNvCxnSpPr>
            <a:endCxn id="1137" idx="2"/>
          </p:cNvCxnSpPr>
          <p:nvPr/>
        </p:nvCxnSpPr>
        <p:spPr>
          <a:xfrm>
            <a:off x="2735625" y="2571750"/>
            <a:ext cx="2978700" cy="0"/>
          </a:xfrm>
          <a:prstGeom prst="straightConnector1">
            <a:avLst/>
          </a:prstGeom>
          <a:noFill/>
          <a:ln cap="flat" cmpd="sng" w="28575">
            <a:solidFill>
              <a:schemeClr val="accent4"/>
            </a:solidFill>
            <a:prstDash val="solid"/>
            <a:round/>
            <a:headEnd len="med" w="med" type="none"/>
            <a:tailEnd len="med" w="med" type="triangle"/>
          </a:ln>
        </p:spPr>
      </p:cxnSp>
      <p:cxnSp>
        <p:nvCxnSpPr>
          <p:cNvPr id="1143" name="Google Shape;1143;p106"/>
          <p:cNvCxnSpPr/>
          <p:nvPr/>
        </p:nvCxnSpPr>
        <p:spPr>
          <a:xfrm>
            <a:off x="3344091" y="1168363"/>
            <a:ext cx="335400" cy="1210200"/>
          </a:xfrm>
          <a:prstGeom prst="straightConnector1">
            <a:avLst/>
          </a:prstGeom>
          <a:noFill/>
          <a:ln cap="flat" cmpd="sng" w="19050">
            <a:solidFill>
              <a:schemeClr val="lt2"/>
            </a:solidFill>
            <a:prstDash val="solid"/>
            <a:round/>
            <a:headEnd len="med" w="med" type="none"/>
            <a:tailEnd len="med" w="med" type="oval"/>
          </a:ln>
        </p:spPr>
      </p:cxnSp>
      <p:sp>
        <p:nvSpPr>
          <p:cNvPr id="1144" name="Google Shape;1144;p106"/>
          <p:cNvSpPr txBox="1"/>
          <p:nvPr/>
        </p:nvSpPr>
        <p:spPr>
          <a:xfrm>
            <a:off x="1678045" y="970078"/>
            <a:ext cx="3296400" cy="153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 connect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two nodes</a:t>
            </a:r>
            <a:endParaRPr b="1" i="1" sz="1600">
              <a:solidFill>
                <a:schemeClr val="accent6"/>
              </a:solidFill>
              <a:latin typeface="Nunito Sans"/>
              <a:ea typeface="Nunito Sans"/>
              <a:cs typeface="Nunito Sans"/>
              <a:sym typeface="Nunito Sans"/>
            </a:endParaRPr>
          </a:p>
        </p:txBody>
      </p:sp>
      <p:sp>
        <p:nvSpPr>
          <p:cNvPr id="1145" name="Google Shape;1145;p106"/>
          <p:cNvSpPr/>
          <p:nvPr/>
        </p:nvSpPr>
        <p:spPr>
          <a:xfrm>
            <a:off x="3231600" y="2422975"/>
            <a:ext cx="1504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ACTED_IN</a:t>
            </a:r>
            <a:endParaRPr sz="1700">
              <a:solidFill>
                <a:schemeClr val="accent4"/>
              </a:solidFill>
              <a:latin typeface="Nunito Sans"/>
              <a:ea typeface="Nunito Sans"/>
              <a:cs typeface="Nunito Sans"/>
              <a:sym typeface="Nunito Sans"/>
            </a:endParaRPr>
          </a:p>
        </p:txBody>
      </p:sp>
      <p:cxnSp>
        <p:nvCxnSpPr>
          <p:cNvPr id="1146" name="Google Shape;1146;p106"/>
          <p:cNvCxnSpPr/>
          <p:nvPr/>
        </p:nvCxnSpPr>
        <p:spPr>
          <a:xfrm flipH="1">
            <a:off x="4593825" y="2068275"/>
            <a:ext cx="157800" cy="525300"/>
          </a:xfrm>
          <a:prstGeom prst="straightConnector1">
            <a:avLst/>
          </a:prstGeom>
          <a:noFill/>
          <a:ln cap="flat" cmpd="sng" w="19050">
            <a:solidFill>
              <a:schemeClr val="lt2"/>
            </a:solidFill>
            <a:prstDash val="solid"/>
            <a:round/>
            <a:headEnd len="med" w="med" type="none"/>
            <a:tailEnd len="med" w="med" type="oval"/>
          </a:ln>
        </p:spPr>
      </p:cxnSp>
      <p:sp>
        <p:nvSpPr>
          <p:cNvPr id="1147" name="Google Shape;1147;p106"/>
          <p:cNvSpPr txBox="1"/>
          <p:nvPr/>
        </p:nvSpPr>
        <p:spPr>
          <a:xfrm>
            <a:off x="3750111" y="1579650"/>
            <a:ext cx="2003100" cy="450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a:t>
            </a:r>
            <a:endParaRPr b="1" sz="1600">
              <a:solidFill>
                <a:schemeClr val="lt2"/>
              </a:solidFill>
              <a:latin typeface="Nunito Sans"/>
              <a:ea typeface="Nunito Sans"/>
              <a:cs typeface="Nunito Sans"/>
              <a:sym typeface="Nunito Sans"/>
            </a:endParaRPr>
          </a:p>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have a</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type</a:t>
            </a:r>
            <a:endParaRPr b="1" i="1" sz="1600">
              <a:solidFill>
                <a:schemeClr val="accent6"/>
              </a:solidFill>
              <a:latin typeface="Nunito Sans"/>
              <a:ea typeface="Nunito Sans"/>
              <a:cs typeface="Nunito Sans"/>
              <a:sym typeface="Nunito Sans"/>
            </a:endParaRPr>
          </a:p>
        </p:txBody>
      </p:sp>
      <p:sp>
        <p:nvSpPr>
          <p:cNvPr id="1148" name="Google Shape;1148;p106"/>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grpSp>
        <p:nvGrpSpPr>
          <p:cNvPr id="1153" name="Google Shape;1153;p107"/>
          <p:cNvGrpSpPr/>
          <p:nvPr/>
        </p:nvGrpSpPr>
        <p:grpSpPr>
          <a:xfrm>
            <a:off x="5714325" y="1579650"/>
            <a:ext cx="2678200" cy="1984200"/>
            <a:chOff x="5390963" y="1550250"/>
            <a:chExt cx="2678200" cy="1984200"/>
          </a:xfrm>
        </p:grpSpPr>
        <p:sp>
          <p:nvSpPr>
            <p:cNvPr id="1154" name="Google Shape;1154;p107"/>
            <p:cNvSpPr/>
            <p:nvPr/>
          </p:nvSpPr>
          <p:spPr>
            <a:xfrm>
              <a:off x="5390963" y="15502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sp>
          <p:nvSpPr>
            <p:cNvPr id="1155" name="Google Shape;1155;p107"/>
            <p:cNvSpPr/>
            <p:nvPr/>
          </p:nvSpPr>
          <p:spPr>
            <a:xfrm>
              <a:off x="6747363" y="17414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grpSp>
      <p:cxnSp>
        <p:nvCxnSpPr>
          <p:cNvPr id="1156" name="Google Shape;1156;p107"/>
          <p:cNvCxnSpPr>
            <a:endCxn id="1154" idx="2"/>
          </p:cNvCxnSpPr>
          <p:nvPr/>
        </p:nvCxnSpPr>
        <p:spPr>
          <a:xfrm>
            <a:off x="2735625" y="2571750"/>
            <a:ext cx="2978700" cy="0"/>
          </a:xfrm>
          <a:prstGeom prst="straightConnector1">
            <a:avLst/>
          </a:prstGeom>
          <a:noFill/>
          <a:ln cap="flat" cmpd="sng" w="28575">
            <a:solidFill>
              <a:schemeClr val="accent4"/>
            </a:solidFill>
            <a:prstDash val="solid"/>
            <a:round/>
            <a:headEnd len="med" w="med" type="none"/>
            <a:tailEnd len="med" w="med" type="triangle"/>
          </a:ln>
        </p:spPr>
      </p:cxnSp>
      <p:cxnSp>
        <p:nvCxnSpPr>
          <p:cNvPr id="1157" name="Google Shape;1157;p107"/>
          <p:cNvCxnSpPr/>
          <p:nvPr/>
        </p:nvCxnSpPr>
        <p:spPr>
          <a:xfrm>
            <a:off x="3344091" y="1168363"/>
            <a:ext cx="335400" cy="1210200"/>
          </a:xfrm>
          <a:prstGeom prst="straightConnector1">
            <a:avLst/>
          </a:prstGeom>
          <a:noFill/>
          <a:ln cap="flat" cmpd="sng" w="19050">
            <a:solidFill>
              <a:schemeClr val="lt2"/>
            </a:solidFill>
            <a:prstDash val="solid"/>
            <a:round/>
            <a:headEnd len="med" w="med" type="none"/>
            <a:tailEnd len="med" w="med" type="oval"/>
          </a:ln>
        </p:spPr>
      </p:cxnSp>
      <p:grpSp>
        <p:nvGrpSpPr>
          <p:cNvPr id="1158" name="Google Shape;1158;p107"/>
          <p:cNvGrpSpPr/>
          <p:nvPr/>
        </p:nvGrpSpPr>
        <p:grpSpPr>
          <a:xfrm>
            <a:off x="751450" y="1579650"/>
            <a:ext cx="2678200" cy="1984200"/>
            <a:chOff x="1074838" y="1609050"/>
            <a:chExt cx="2678200" cy="1984200"/>
          </a:xfrm>
        </p:grpSpPr>
        <p:sp>
          <p:nvSpPr>
            <p:cNvPr id="1159" name="Google Shape;1159;p107"/>
            <p:cNvSpPr/>
            <p:nvPr/>
          </p:nvSpPr>
          <p:spPr>
            <a:xfrm>
              <a:off x="1074838" y="16090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Tom Hanks</a:t>
              </a:r>
              <a:endParaRPr b="1" sz="2200">
                <a:solidFill>
                  <a:schemeClr val="accent4"/>
                </a:solidFill>
                <a:latin typeface="Nunito Sans"/>
                <a:ea typeface="Nunito Sans"/>
                <a:cs typeface="Nunito Sans"/>
                <a:sym typeface="Nunito Sans"/>
              </a:endParaRPr>
            </a:p>
          </p:txBody>
        </p:sp>
        <p:sp>
          <p:nvSpPr>
            <p:cNvPr id="1160" name="Google Shape;1160;p107"/>
            <p:cNvSpPr/>
            <p:nvPr/>
          </p:nvSpPr>
          <p:spPr>
            <a:xfrm>
              <a:off x="2431238" y="18002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Actor</a:t>
              </a:r>
              <a:endParaRPr sz="1700">
                <a:solidFill>
                  <a:schemeClr val="accent4"/>
                </a:solidFill>
                <a:latin typeface="Nunito Sans"/>
                <a:ea typeface="Nunito Sans"/>
                <a:cs typeface="Nunito Sans"/>
                <a:sym typeface="Nunito Sans"/>
              </a:endParaRPr>
            </a:p>
          </p:txBody>
        </p:sp>
      </p:grpSp>
      <p:sp>
        <p:nvSpPr>
          <p:cNvPr id="1161" name="Google Shape;1161;p107"/>
          <p:cNvSpPr txBox="1"/>
          <p:nvPr/>
        </p:nvSpPr>
        <p:spPr>
          <a:xfrm>
            <a:off x="1678045" y="970078"/>
            <a:ext cx="3296400" cy="153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 connect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two nodes</a:t>
            </a:r>
            <a:endParaRPr b="1" i="1" sz="1600">
              <a:solidFill>
                <a:schemeClr val="accent6"/>
              </a:solidFill>
              <a:latin typeface="Nunito Sans"/>
              <a:ea typeface="Nunito Sans"/>
              <a:cs typeface="Nunito Sans"/>
              <a:sym typeface="Nunito Sans"/>
            </a:endParaRPr>
          </a:p>
        </p:txBody>
      </p:sp>
      <p:sp>
        <p:nvSpPr>
          <p:cNvPr id="1162" name="Google Shape;1162;p107"/>
          <p:cNvSpPr/>
          <p:nvPr/>
        </p:nvSpPr>
        <p:spPr>
          <a:xfrm>
            <a:off x="3231600" y="2422975"/>
            <a:ext cx="1504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ACTED_IN</a:t>
            </a:r>
            <a:endParaRPr sz="1700">
              <a:solidFill>
                <a:schemeClr val="accent4"/>
              </a:solidFill>
              <a:latin typeface="Nunito Sans"/>
              <a:ea typeface="Nunito Sans"/>
              <a:cs typeface="Nunito Sans"/>
              <a:sym typeface="Nunito Sans"/>
            </a:endParaRPr>
          </a:p>
        </p:txBody>
      </p:sp>
      <p:cxnSp>
        <p:nvCxnSpPr>
          <p:cNvPr id="1163" name="Google Shape;1163;p107"/>
          <p:cNvCxnSpPr/>
          <p:nvPr/>
        </p:nvCxnSpPr>
        <p:spPr>
          <a:xfrm flipH="1">
            <a:off x="4593825" y="2068275"/>
            <a:ext cx="157800" cy="525300"/>
          </a:xfrm>
          <a:prstGeom prst="straightConnector1">
            <a:avLst/>
          </a:prstGeom>
          <a:noFill/>
          <a:ln cap="flat" cmpd="sng" w="19050">
            <a:solidFill>
              <a:schemeClr val="lt2"/>
            </a:solidFill>
            <a:prstDash val="solid"/>
            <a:round/>
            <a:headEnd len="med" w="med" type="none"/>
            <a:tailEnd len="med" w="med" type="oval"/>
          </a:ln>
        </p:spPr>
      </p:cxnSp>
      <p:sp>
        <p:nvSpPr>
          <p:cNvPr id="1164" name="Google Shape;1164;p107"/>
          <p:cNvSpPr txBox="1"/>
          <p:nvPr/>
        </p:nvSpPr>
        <p:spPr>
          <a:xfrm>
            <a:off x="3750111" y="1579650"/>
            <a:ext cx="2003100" cy="450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a:t>
            </a:r>
            <a:endParaRPr b="1" sz="1600">
              <a:solidFill>
                <a:schemeClr val="lt2"/>
              </a:solidFill>
              <a:latin typeface="Nunito Sans"/>
              <a:ea typeface="Nunito Sans"/>
              <a:cs typeface="Nunito Sans"/>
              <a:sym typeface="Nunito Sans"/>
            </a:endParaRPr>
          </a:p>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have a</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type</a:t>
            </a:r>
            <a:endParaRPr b="1" i="1" sz="1600">
              <a:solidFill>
                <a:schemeClr val="accent6"/>
              </a:solidFill>
              <a:latin typeface="Nunito Sans"/>
              <a:ea typeface="Nunito Sans"/>
              <a:cs typeface="Nunito Sans"/>
              <a:sym typeface="Nunito Sans"/>
            </a:endParaRPr>
          </a:p>
        </p:txBody>
      </p:sp>
      <p:cxnSp>
        <p:nvCxnSpPr>
          <p:cNvPr id="1165" name="Google Shape;1165;p107"/>
          <p:cNvCxnSpPr/>
          <p:nvPr/>
        </p:nvCxnSpPr>
        <p:spPr>
          <a:xfrm rot="10800000">
            <a:off x="5595375" y="2748475"/>
            <a:ext cx="54300" cy="1159500"/>
          </a:xfrm>
          <a:prstGeom prst="straightConnector1">
            <a:avLst/>
          </a:prstGeom>
          <a:noFill/>
          <a:ln cap="flat" cmpd="sng" w="19050">
            <a:solidFill>
              <a:schemeClr val="lt2"/>
            </a:solidFill>
            <a:prstDash val="solid"/>
            <a:round/>
            <a:headEnd len="med" w="med" type="none"/>
            <a:tailEnd len="med" w="med" type="oval"/>
          </a:ln>
        </p:spPr>
      </p:cxnSp>
      <p:sp>
        <p:nvSpPr>
          <p:cNvPr id="1166" name="Google Shape;1166;p107"/>
          <p:cNvSpPr txBox="1"/>
          <p:nvPr/>
        </p:nvSpPr>
        <p:spPr>
          <a:xfrm>
            <a:off x="5010611" y="3930975"/>
            <a:ext cx="2003100" cy="450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a:t>
            </a:r>
            <a:endParaRPr b="1" sz="1600">
              <a:solidFill>
                <a:schemeClr val="lt2"/>
              </a:solidFill>
              <a:latin typeface="Nunito Sans"/>
              <a:ea typeface="Nunito Sans"/>
              <a:cs typeface="Nunito Sans"/>
              <a:sym typeface="Nunito Sans"/>
            </a:endParaRPr>
          </a:p>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have a</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direction</a:t>
            </a:r>
            <a:endParaRPr b="1" i="1" sz="1600">
              <a:solidFill>
                <a:schemeClr val="accent6"/>
              </a:solidFill>
              <a:latin typeface="Nunito Sans"/>
              <a:ea typeface="Nunito Sans"/>
              <a:cs typeface="Nunito Sans"/>
              <a:sym typeface="Nunito Sans"/>
            </a:endParaRPr>
          </a:p>
        </p:txBody>
      </p:sp>
      <p:sp>
        <p:nvSpPr>
          <p:cNvPr id="1167" name="Google Shape;1167;p107"/>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grpSp>
        <p:nvGrpSpPr>
          <p:cNvPr id="1172" name="Google Shape;1172;p108"/>
          <p:cNvGrpSpPr/>
          <p:nvPr/>
        </p:nvGrpSpPr>
        <p:grpSpPr>
          <a:xfrm>
            <a:off x="5714325" y="1579650"/>
            <a:ext cx="2678200" cy="1984200"/>
            <a:chOff x="5390963" y="1550250"/>
            <a:chExt cx="2678200" cy="1984200"/>
          </a:xfrm>
        </p:grpSpPr>
        <p:sp>
          <p:nvSpPr>
            <p:cNvPr id="1173" name="Google Shape;1173;p108"/>
            <p:cNvSpPr/>
            <p:nvPr/>
          </p:nvSpPr>
          <p:spPr>
            <a:xfrm>
              <a:off x="5390963" y="15502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sp>
          <p:nvSpPr>
            <p:cNvPr id="1174" name="Google Shape;1174;p108"/>
            <p:cNvSpPr/>
            <p:nvPr/>
          </p:nvSpPr>
          <p:spPr>
            <a:xfrm>
              <a:off x="6747363" y="17414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grpSp>
      <p:grpSp>
        <p:nvGrpSpPr>
          <p:cNvPr id="1175" name="Google Shape;1175;p108"/>
          <p:cNvGrpSpPr/>
          <p:nvPr/>
        </p:nvGrpSpPr>
        <p:grpSpPr>
          <a:xfrm>
            <a:off x="751450" y="1579650"/>
            <a:ext cx="2678200" cy="1984200"/>
            <a:chOff x="1074838" y="1609050"/>
            <a:chExt cx="2678200" cy="1984200"/>
          </a:xfrm>
        </p:grpSpPr>
        <p:sp>
          <p:nvSpPr>
            <p:cNvPr id="1176" name="Google Shape;1176;p108"/>
            <p:cNvSpPr/>
            <p:nvPr/>
          </p:nvSpPr>
          <p:spPr>
            <a:xfrm>
              <a:off x="1074838" y="16090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Tom Hanks</a:t>
              </a:r>
              <a:endParaRPr b="1" sz="2200">
                <a:solidFill>
                  <a:schemeClr val="accent4"/>
                </a:solidFill>
                <a:latin typeface="Nunito Sans"/>
                <a:ea typeface="Nunito Sans"/>
                <a:cs typeface="Nunito Sans"/>
                <a:sym typeface="Nunito Sans"/>
              </a:endParaRPr>
            </a:p>
          </p:txBody>
        </p:sp>
        <p:sp>
          <p:nvSpPr>
            <p:cNvPr id="1177" name="Google Shape;1177;p108"/>
            <p:cNvSpPr/>
            <p:nvPr/>
          </p:nvSpPr>
          <p:spPr>
            <a:xfrm>
              <a:off x="2431238" y="18002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Actor</a:t>
              </a:r>
              <a:endParaRPr sz="1700">
                <a:solidFill>
                  <a:schemeClr val="accent4"/>
                </a:solidFill>
                <a:latin typeface="Nunito Sans"/>
                <a:ea typeface="Nunito Sans"/>
                <a:cs typeface="Nunito Sans"/>
                <a:sym typeface="Nunito Sans"/>
              </a:endParaRPr>
            </a:p>
          </p:txBody>
        </p:sp>
      </p:grpSp>
      <p:cxnSp>
        <p:nvCxnSpPr>
          <p:cNvPr id="1178" name="Google Shape;1178;p108"/>
          <p:cNvCxnSpPr>
            <a:endCxn id="1173" idx="2"/>
          </p:cNvCxnSpPr>
          <p:nvPr/>
        </p:nvCxnSpPr>
        <p:spPr>
          <a:xfrm>
            <a:off x="2735625" y="2571750"/>
            <a:ext cx="2978700" cy="0"/>
          </a:xfrm>
          <a:prstGeom prst="straightConnector1">
            <a:avLst/>
          </a:prstGeom>
          <a:noFill/>
          <a:ln cap="flat" cmpd="sng" w="28575">
            <a:solidFill>
              <a:schemeClr val="accent4"/>
            </a:solidFill>
            <a:prstDash val="solid"/>
            <a:round/>
            <a:headEnd len="med" w="med" type="none"/>
            <a:tailEnd len="med" w="med" type="triangle"/>
          </a:ln>
        </p:spPr>
      </p:cxnSp>
      <p:cxnSp>
        <p:nvCxnSpPr>
          <p:cNvPr id="1179" name="Google Shape;1179;p108"/>
          <p:cNvCxnSpPr/>
          <p:nvPr/>
        </p:nvCxnSpPr>
        <p:spPr>
          <a:xfrm>
            <a:off x="3344091" y="1168363"/>
            <a:ext cx="335400" cy="1210200"/>
          </a:xfrm>
          <a:prstGeom prst="straightConnector1">
            <a:avLst/>
          </a:prstGeom>
          <a:noFill/>
          <a:ln cap="flat" cmpd="sng" w="19050">
            <a:solidFill>
              <a:schemeClr val="lt2"/>
            </a:solidFill>
            <a:prstDash val="solid"/>
            <a:round/>
            <a:headEnd len="med" w="med" type="none"/>
            <a:tailEnd len="med" w="med" type="oval"/>
          </a:ln>
        </p:spPr>
      </p:cxnSp>
      <p:sp>
        <p:nvSpPr>
          <p:cNvPr id="1180" name="Google Shape;1180;p108"/>
          <p:cNvSpPr txBox="1"/>
          <p:nvPr/>
        </p:nvSpPr>
        <p:spPr>
          <a:xfrm>
            <a:off x="1678045" y="970078"/>
            <a:ext cx="3296400" cy="153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 connect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two nodes</a:t>
            </a:r>
            <a:endParaRPr b="1" i="1" sz="1600">
              <a:solidFill>
                <a:schemeClr val="accent6"/>
              </a:solidFill>
              <a:latin typeface="Nunito Sans"/>
              <a:ea typeface="Nunito Sans"/>
              <a:cs typeface="Nunito Sans"/>
              <a:sym typeface="Nunito Sans"/>
            </a:endParaRPr>
          </a:p>
        </p:txBody>
      </p:sp>
      <p:sp>
        <p:nvSpPr>
          <p:cNvPr id="1181" name="Google Shape;1181;p108"/>
          <p:cNvSpPr/>
          <p:nvPr/>
        </p:nvSpPr>
        <p:spPr>
          <a:xfrm>
            <a:off x="3231600" y="2422975"/>
            <a:ext cx="1504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ACTED_IN</a:t>
            </a:r>
            <a:endParaRPr sz="1700">
              <a:solidFill>
                <a:schemeClr val="accent4"/>
              </a:solidFill>
              <a:latin typeface="Nunito Sans"/>
              <a:ea typeface="Nunito Sans"/>
              <a:cs typeface="Nunito Sans"/>
              <a:sym typeface="Nunito Sans"/>
            </a:endParaRPr>
          </a:p>
        </p:txBody>
      </p:sp>
      <p:sp>
        <p:nvSpPr>
          <p:cNvPr id="1182" name="Google Shape;1182;p108"/>
          <p:cNvSpPr/>
          <p:nvPr/>
        </p:nvSpPr>
        <p:spPr>
          <a:xfrm>
            <a:off x="2957400" y="2951150"/>
            <a:ext cx="2053200" cy="516000"/>
          </a:xfrm>
          <a:prstGeom prst="wedgeRectCallout">
            <a:avLst>
              <a:gd fmla="val -20109" name="adj1"/>
              <a:gd fmla="val -68267" name="adj2"/>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Consolas"/>
                <a:ea typeface="Consolas"/>
                <a:cs typeface="Consolas"/>
                <a:sym typeface="Consolas"/>
              </a:rPr>
              <a:t>roles: Woody</a:t>
            </a:r>
            <a:endParaRPr sz="1500">
              <a:solidFill>
                <a:schemeClr val="accent4"/>
              </a:solidFill>
              <a:latin typeface="Consolas"/>
              <a:ea typeface="Consolas"/>
              <a:cs typeface="Consolas"/>
              <a:sym typeface="Consolas"/>
            </a:endParaRPr>
          </a:p>
        </p:txBody>
      </p:sp>
      <p:cxnSp>
        <p:nvCxnSpPr>
          <p:cNvPr id="1183" name="Google Shape;1183;p108"/>
          <p:cNvCxnSpPr/>
          <p:nvPr/>
        </p:nvCxnSpPr>
        <p:spPr>
          <a:xfrm flipH="1">
            <a:off x="4593825" y="2068275"/>
            <a:ext cx="157800" cy="525300"/>
          </a:xfrm>
          <a:prstGeom prst="straightConnector1">
            <a:avLst/>
          </a:prstGeom>
          <a:noFill/>
          <a:ln cap="flat" cmpd="sng" w="19050">
            <a:solidFill>
              <a:schemeClr val="lt2"/>
            </a:solidFill>
            <a:prstDash val="solid"/>
            <a:round/>
            <a:headEnd len="med" w="med" type="none"/>
            <a:tailEnd len="med" w="med" type="oval"/>
          </a:ln>
        </p:spPr>
      </p:cxnSp>
      <p:sp>
        <p:nvSpPr>
          <p:cNvPr id="1184" name="Google Shape;1184;p108"/>
          <p:cNvSpPr txBox="1"/>
          <p:nvPr/>
        </p:nvSpPr>
        <p:spPr>
          <a:xfrm>
            <a:off x="3750111" y="1579650"/>
            <a:ext cx="2003100" cy="450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a:t>
            </a:r>
            <a:endParaRPr b="1" sz="1600">
              <a:solidFill>
                <a:schemeClr val="lt2"/>
              </a:solidFill>
              <a:latin typeface="Nunito Sans"/>
              <a:ea typeface="Nunito Sans"/>
              <a:cs typeface="Nunito Sans"/>
              <a:sym typeface="Nunito Sans"/>
            </a:endParaRPr>
          </a:p>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have a</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type</a:t>
            </a:r>
            <a:endParaRPr b="1" i="1" sz="1600">
              <a:solidFill>
                <a:schemeClr val="accent6"/>
              </a:solidFill>
              <a:latin typeface="Nunito Sans"/>
              <a:ea typeface="Nunito Sans"/>
              <a:cs typeface="Nunito Sans"/>
              <a:sym typeface="Nunito Sans"/>
            </a:endParaRPr>
          </a:p>
        </p:txBody>
      </p:sp>
      <p:cxnSp>
        <p:nvCxnSpPr>
          <p:cNvPr id="1185" name="Google Shape;1185;p108"/>
          <p:cNvCxnSpPr/>
          <p:nvPr/>
        </p:nvCxnSpPr>
        <p:spPr>
          <a:xfrm rot="10800000">
            <a:off x="5595375" y="2748475"/>
            <a:ext cx="54300" cy="1159500"/>
          </a:xfrm>
          <a:prstGeom prst="straightConnector1">
            <a:avLst/>
          </a:prstGeom>
          <a:noFill/>
          <a:ln cap="flat" cmpd="sng" w="19050">
            <a:solidFill>
              <a:schemeClr val="lt2"/>
            </a:solidFill>
            <a:prstDash val="solid"/>
            <a:round/>
            <a:headEnd len="med" w="med" type="none"/>
            <a:tailEnd len="med" w="med" type="oval"/>
          </a:ln>
        </p:spPr>
      </p:cxnSp>
      <p:sp>
        <p:nvSpPr>
          <p:cNvPr id="1186" name="Google Shape;1186;p108"/>
          <p:cNvSpPr txBox="1"/>
          <p:nvPr/>
        </p:nvSpPr>
        <p:spPr>
          <a:xfrm>
            <a:off x="5010611" y="3930975"/>
            <a:ext cx="2003100" cy="450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a:t>
            </a:r>
            <a:endParaRPr b="1" sz="1600">
              <a:solidFill>
                <a:schemeClr val="lt2"/>
              </a:solidFill>
              <a:latin typeface="Nunito Sans"/>
              <a:ea typeface="Nunito Sans"/>
              <a:cs typeface="Nunito Sans"/>
              <a:sym typeface="Nunito Sans"/>
            </a:endParaRPr>
          </a:p>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have a</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direction</a:t>
            </a:r>
            <a:endParaRPr b="1" i="1" sz="1600">
              <a:solidFill>
                <a:schemeClr val="accent6"/>
              </a:solidFill>
              <a:latin typeface="Nunito Sans"/>
              <a:ea typeface="Nunito Sans"/>
              <a:cs typeface="Nunito Sans"/>
              <a:sym typeface="Nunito Sans"/>
            </a:endParaRPr>
          </a:p>
        </p:txBody>
      </p:sp>
      <p:sp>
        <p:nvSpPr>
          <p:cNvPr id="1187" name="Google Shape;1187;p108"/>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grpSp>
        <p:nvGrpSpPr>
          <p:cNvPr id="1192" name="Google Shape;1192;p109"/>
          <p:cNvGrpSpPr/>
          <p:nvPr/>
        </p:nvGrpSpPr>
        <p:grpSpPr>
          <a:xfrm>
            <a:off x="5714325" y="1579650"/>
            <a:ext cx="2678200" cy="1984200"/>
            <a:chOff x="5390963" y="1550250"/>
            <a:chExt cx="2678200" cy="1984200"/>
          </a:xfrm>
        </p:grpSpPr>
        <p:sp>
          <p:nvSpPr>
            <p:cNvPr id="1193" name="Google Shape;1193;p109"/>
            <p:cNvSpPr/>
            <p:nvPr/>
          </p:nvSpPr>
          <p:spPr>
            <a:xfrm>
              <a:off x="5390963" y="15502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Toy Story</a:t>
              </a:r>
              <a:endParaRPr b="1" sz="2200">
                <a:solidFill>
                  <a:schemeClr val="accent4"/>
                </a:solidFill>
                <a:latin typeface="Nunito Sans"/>
                <a:ea typeface="Nunito Sans"/>
                <a:cs typeface="Nunito Sans"/>
                <a:sym typeface="Nunito Sans"/>
              </a:endParaRPr>
            </a:p>
          </p:txBody>
        </p:sp>
        <p:sp>
          <p:nvSpPr>
            <p:cNvPr id="1194" name="Google Shape;1194;p109"/>
            <p:cNvSpPr/>
            <p:nvPr/>
          </p:nvSpPr>
          <p:spPr>
            <a:xfrm>
              <a:off x="6747363" y="17414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Movie</a:t>
              </a:r>
              <a:endParaRPr sz="1700">
                <a:solidFill>
                  <a:schemeClr val="accent4"/>
                </a:solidFill>
                <a:latin typeface="Nunito Sans"/>
                <a:ea typeface="Nunito Sans"/>
                <a:cs typeface="Nunito Sans"/>
                <a:sym typeface="Nunito Sans"/>
              </a:endParaRPr>
            </a:p>
          </p:txBody>
        </p:sp>
      </p:grpSp>
      <p:grpSp>
        <p:nvGrpSpPr>
          <p:cNvPr id="1195" name="Google Shape;1195;p109"/>
          <p:cNvGrpSpPr/>
          <p:nvPr/>
        </p:nvGrpSpPr>
        <p:grpSpPr>
          <a:xfrm>
            <a:off x="751450" y="1579650"/>
            <a:ext cx="2678200" cy="1984200"/>
            <a:chOff x="1074838" y="1609050"/>
            <a:chExt cx="2678200" cy="1984200"/>
          </a:xfrm>
        </p:grpSpPr>
        <p:sp>
          <p:nvSpPr>
            <p:cNvPr id="1196" name="Google Shape;1196;p109"/>
            <p:cNvSpPr/>
            <p:nvPr/>
          </p:nvSpPr>
          <p:spPr>
            <a:xfrm>
              <a:off x="1074838" y="1609050"/>
              <a:ext cx="1984200" cy="1984200"/>
            </a:xfrm>
            <a:prstGeom prst="ellipse">
              <a:avLst/>
            </a:prstGeom>
            <a:solidFill>
              <a:schemeClr val="accent1"/>
            </a:solid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accent4"/>
                  </a:solidFill>
                  <a:latin typeface="Nunito Sans"/>
                  <a:ea typeface="Nunito Sans"/>
                  <a:cs typeface="Nunito Sans"/>
                  <a:sym typeface="Nunito Sans"/>
                </a:rPr>
                <a:t>Tom Hanks</a:t>
              </a:r>
              <a:endParaRPr b="1" sz="2200">
                <a:solidFill>
                  <a:schemeClr val="accent4"/>
                </a:solidFill>
                <a:latin typeface="Nunito Sans"/>
                <a:ea typeface="Nunito Sans"/>
                <a:cs typeface="Nunito Sans"/>
                <a:sym typeface="Nunito Sans"/>
              </a:endParaRPr>
            </a:p>
          </p:txBody>
        </p:sp>
        <p:sp>
          <p:nvSpPr>
            <p:cNvPr id="1197" name="Google Shape;1197;p109"/>
            <p:cNvSpPr/>
            <p:nvPr/>
          </p:nvSpPr>
          <p:spPr>
            <a:xfrm>
              <a:off x="2431238" y="1800225"/>
              <a:ext cx="1321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Actor</a:t>
              </a:r>
              <a:endParaRPr sz="1700">
                <a:solidFill>
                  <a:schemeClr val="accent4"/>
                </a:solidFill>
                <a:latin typeface="Nunito Sans"/>
                <a:ea typeface="Nunito Sans"/>
                <a:cs typeface="Nunito Sans"/>
                <a:sym typeface="Nunito Sans"/>
              </a:endParaRPr>
            </a:p>
          </p:txBody>
        </p:sp>
      </p:grpSp>
      <p:cxnSp>
        <p:nvCxnSpPr>
          <p:cNvPr id="1198" name="Google Shape;1198;p109"/>
          <p:cNvCxnSpPr>
            <a:endCxn id="1193" idx="2"/>
          </p:cNvCxnSpPr>
          <p:nvPr/>
        </p:nvCxnSpPr>
        <p:spPr>
          <a:xfrm>
            <a:off x="2735625" y="2571750"/>
            <a:ext cx="2978700" cy="0"/>
          </a:xfrm>
          <a:prstGeom prst="straightConnector1">
            <a:avLst/>
          </a:prstGeom>
          <a:noFill/>
          <a:ln cap="flat" cmpd="sng" w="28575">
            <a:solidFill>
              <a:schemeClr val="accent4"/>
            </a:solidFill>
            <a:prstDash val="solid"/>
            <a:round/>
            <a:headEnd len="med" w="med" type="none"/>
            <a:tailEnd len="med" w="med" type="triangle"/>
          </a:ln>
        </p:spPr>
      </p:cxnSp>
      <p:cxnSp>
        <p:nvCxnSpPr>
          <p:cNvPr id="1199" name="Google Shape;1199;p109"/>
          <p:cNvCxnSpPr/>
          <p:nvPr/>
        </p:nvCxnSpPr>
        <p:spPr>
          <a:xfrm>
            <a:off x="3344091" y="1168363"/>
            <a:ext cx="335400" cy="1210200"/>
          </a:xfrm>
          <a:prstGeom prst="straightConnector1">
            <a:avLst/>
          </a:prstGeom>
          <a:noFill/>
          <a:ln cap="flat" cmpd="sng" w="19050">
            <a:solidFill>
              <a:schemeClr val="lt2"/>
            </a:solidFill>
            <a:prstDash val="solid"/>
            <a:round/>
            <a:headEnd len="med" w="med" type="none"/>
            <a:tailEnd len="med" w="med" type="oval"/>
          </a:ln>
        </p:spPr>
      </p:cxnSp>
      <p:sp>
        <p:nvSpPr>
          <p:cNvPr id="1200" name="Google Shape;1200;p109"/>
          <p:cNvSpPr txBox="1"/>
          <p:nvPr/>
        </p:nvSpPr>
        <p:spPr>
          <a:xfrm>
            <a:off x="1678045" y="970078"/>
            <a:ext cx="3296400" cy="1539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 connect</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two nodes</a:t>
            </a:r>
            <a:endParaRPr b="1" i="1" sz="1600">
              <a:solidFill>
                <a:schemeClr val="accent6"/>
              </a:solidFill>
              <a:latin typeface="Nunito Sans"/>
              <a:ea typeface="Nunito Sans"/>
              <a:cs typeface="Nunito Sans"/>
              <a:sym typeface="Nunito Sans"/>
            </a:endParaRPr>
          </a:p>
        </p:txBody>
      </p:sp>
      <p:sp>
        <p:nvSpPr>
          <p:cNvPr id="1201" name="Google Shape;1201;p109"/>
          <p:cNvSpPr/>
          <p:nvPr/>
        </p:nvSpPr>
        <p:spPr>
          <a:xfrm>
            <a:off x="3231600" y="2422975"/>
            <a:ext cx="1504800" cy="335700"/>
          </a:xfrm>
          <a:prstGeom prst="roundRect">
            <a:avLst>
              <a:gd fmla="val 16667" name="adj"/>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accent4"/>
                </a:solidFill>
                <a:latin typeface="Nunito Sans"/>
                <a:ea typeface="Nunito Sans"/>
                <a:cs typeface="Nunito Sans"/>
                <a:sym typeface="Nunito Sans"/>
              </a:rPr>
              <a:t>ACTED_IN</a:t>
            </a:r>
            <a:endParaRPr sz="1700">
              <a:solidFill>
                <a:schemeClr val="accent4"/>
              </a:solidFill>
              <a:latin typeface="Nunito Sans"/>
              <a:ea typeface="Nunito Sans"/>
              <a:cs typeface="Nunito Sans"/>
              <a:sym typeface="Nunito Sans"/>
            </a:endParaRPr>
          </a:p>
        </p:txBody>
      </p:sp>
      <p:sp>
        <p:nvSpPr>
          <p:cNvPr id="1202" name="Google Shape;1202;p109"/>
          <p:cNvSpPr/>
          <p:nvPr/>
        </p:nvSpPr>
        <p:spPr>
          <a:xfrm>
            <a:off x="2957400" y="2951150"/>
            <a:ext cx="2053200" cy="516000"/>
          </a:xfrm>
          <a:prstGeom prst="wedgeRectCallout">
            <a:avLst>
              <a:gd fmla="val -20109" name="adj1"/>
              <a:gd fmla="val -68267" name="adj2"/>
            </a:avLst>
          </a:prstGeom>
          <a:solidFill>
            <a:schemeClr val="accent1"/>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chemeClr val="accent4"/>
                </a:solidFill>
                <a:latin typeface="Consolas"/>
                <a:ea typeface="Consolas"/>
                <a:cs typeface="Consolas"/>
                <a:sym typeface="Consolas"/>
              </a:rPr>
              <a:t>roles: Woody</a:t>
            </a:r>
            <a:endParaRPr sz="1500">
              <a:solidFill>
                <a:schemeClr val="accent4"/>
              </a:solidFill>
              <a:latin typeface="Consolas"/>
              <a:ea typeface="Consolas"/>
              <a:cs typeface="Consolas"/>
              <a:sym typeface="Consolas"/>
            </a:endParaRPr>
          </a:p>
        </p:txBody>
      </p:sp>
      <p:cxnSp>
        <p:nvCxnSpPr>
          <p:cNvPr id="1203" name="Google Shape;1203;p109"/>
          <p:cNvCxnSpPr/>
          <p:nvPr/>
        </p:nvCxnSpPr>
        <p:spPr>
          <a:xfrm flipH="1">
            <a:off x="4593825" y="2068275"/>
            <a:ext cx="157800" cy="525300"/>
          </a:xfrm>
          <a:prstGeom prst="straightConnector1">
            <a:avLst/>
          </a:prstGeom>
          <a:noFill/>
          <a:ln cap="flat" cmpd="sng" w="19050">
            <a:solidFill>
              <a:schemeClr val="lt2"/>
            </a:solidFill>
            <a:prstDash val="solid"/>
            <a:round/>
            <a:headEnd len="med" w="med" type="none"/>
            <a:tailEnd len="med" w="med" type="oval"/>
          </a:ln>
        </p:spPr>
      </p:cxnSp>
      <p:sp>
        <p:nvSpPr>
          <p:cNvPr id="1204" name="Google Shape;1204;p109"/>
          <p:cNvSpPr txBox="1"/>
          <p:nvPr/>
        </p:nvSpPr>
        <p:spPr>
          <a:xfrm>
            <a:off x="3750111" y="1579650"/>
            <a:ext cx="2003100" cy="450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a:t>
            </a:r>
            <a:endParaRPr b="1" sz="1600">
              <a:solidFill>
                <a:schemeClr val="lt2"/>
              </a:solidFill>
              <a:latin typeface="Nunito Sans"/>
              <a:ea typeface="Nunito Sans"/>
              <a:cs typeface="Nunito Sans"/>
              <a:sym typeface="Nunito Sans"/>
            </a:endParaRPr>
          </a:p>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have a</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type</a:t>
            </a:r>
            <a:endParaRPr b="1" i="1" sz="1600">
              <a:solidFill>
                <a:schemeClr val="accent6"/>
              </a:solidFill>
              <a:latin typeface="Nunito Sans"/>
              <a:ea typeface="Nunito Sans"/>
              <a:cs typeface="Nunito Sans"/>
              <a:sym typeface="Nunito Sans"/>
            </a:endParaRPr>
          </a:p>
        </p:txBody>
      </p:sp>
      <p:sp>
        <p:nvSpPr>
          <p:cNvPr id="1205" name="Google Shape;1205;p109"/>
          <p:cNvSpPr txBox="1"/>
          <p:nvPr/>
        </p:nvSpPr>
        <p:spPr>
          <a:xfrm>
            <a:off x="1982850" y="3752875"/>
            <a:ext cx="2300700" cy="5961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 can also hold</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properties </a:t>
            </a:r>
            <a:r>
              <a:rPr b="1" lang="en" sz="1600">
                <a:solidFill>
                  <a:schemeClr val="lt2"/>
                </a:solidFill>
                <a:latin typeface="Nunito Sans"/>
                <a:ea typeface="Nunito Sans"/>
                <a:cs typeface="Nunito Sans"/>
                <a:sym typeface="Nunito Sans"/>
              </a:rPr>
              <a:t>as key/value pairs</a:t>
            </a:r>
            <a:endParaRPr b="1" i="1" sz="1600">
              <a:solidFill>
                <a:schemeClr val="accent6"/>
              </a:solidFill>
              <a:latin typeface="Nunito Sans"/>
              <a:ea typeface="Nunito Sans"/>
              <a:cs typeface="Nunito Sans"/>
              <a:sym typeface="Nunito Sans"/>
            </a:endParaRPr>
          </a:p>
        </p:txBody>
      </p:sp>
      <p:cxnSp>
        <p:nvCxnSpPr>
          <p:cNvPr id="1206" name="Google Shape;1206;p109"/>
          <p:cNvCxnSpPr/>
          <p:nvPr/>
        </p:nvCxnSpPr>
        <p:spPr>
          <a:xfrm flipH="1" rot="10800000">
            <a:off x="3145961" y="3360682"/>
            <a:ext cx="112500" cy="307800"/>
          </a:xfrm>
          <a:prstGeom prst="straightConnector1">
            <a:avLst/>
          </a:prstGeom>
          <a:noFill/>
          <a:ln cap="flat" cmpd="sng" w="19050">
            <a:solidFill>
              <a:schemeClr val="lt2"/>
            </a:solidFill>
            <a:prstDash val="solid"/>
            <a:round/>
            <a:headEnd len="med" w="med" type="none"/>
            <a:tailEnd len="med" w="med" type="oval"/>
          </a:ln>
        </p:spPr>
      </p:cxnSp>
      <p:cxnSp>
        <p:nvCxnSpPr>
          <p:cNvPr id="1207" name="Google Shape;1207;p109"/>
          <p:cNvCxnSpPr/>
          <p:nvPr/>
        </p:nvCxnSpPr>
        <p:spPr>
          <a:xfrm rot="10800000">
            <a:off x="5595375" y="2748475"/>
            <a:ext cx="54300" cy="1159500"/>
          </a:xfrm>
          <a:prstGeom prst="straightConnector1">
            <a:avLst/>
          </a:prstGeom>
          <a:noFill/>
          <a:ln cap="flat" cmpd="sng" w="19050">
            <a:solidFill>
              <a:schemeClr val="lt2"/>
            </a:solidFill>
            <a:prstDash val="solid"/>
            <a:round/>
            <a:headEnd len="med" w="med" type="none"/>
            <a:tailEnd len="med" w="med" type="oval"/>
          </a:ln>
        </p:spPr>
      </p:cxnSp>
      <p:sp>
        <p:nvSpPr>
          <p:cNvPr id="1208" name="Google Shape;1208;p109"/>
          <p:cNvSpPr txBox="1"/>
          <p:nvPr/>
        </p:nvSpPr>
        <p:spPr>
          <a:xfrm>
            <a:off x="5010611" y="3930975"/>
            <a:ext cx="2003100" cy="4506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Relationships</a:t>
            </a:r>
            <a:endParaRPr b="1" sz="1600">
              <a:solidFill>
                <a:schemeClr val="lt2"/>
              </a:solidFill>
              <a:latin typeface="Nunito Sans"/>
              <a:ea typeface="Nunito Sans"/>
              <a:cs typeface="Nunito Sans"/>
              <a:sym typeface="Nunito Sans"/>
            </a:endParaRPr>
          </a:p>
          <a:p>
            <a:pPr indent="0" lvl="0" marL="0" rtl="0" algn="ctr">
              <a:spcBef>
                <a:spcPts val="0"/>
              </a:spcBef>
              <a:spcAft>
                <a:spcPts val="0"/>
              </a:spcAft>
              <a:buNone/>
            </a:pPr>
            <a:r>
              <a:rPr b="1" lang="en" sz="1600">
                <a:solidFill>
                  <a:schemeClr val="lt2"/>
                </a:solidFill>
                <a:latin typeface="Nunito Sans"/>
                <a:ea typeface="Nunito Sans"/>
                <a:cs typeface="Nunito Sans"/>
                <a:sym typeface="Nunito Sans"/>
              </a:rPr>
              <a:t>have a</a:t>
            </a:r>
            <a:r>
              <a:rPr b="1" lang="en" sz="1600">
                <a:solidFill>
                  <a:schemeClr val="dk2"/>
                </a:solidFill>
                <a:latin typeface="Nunito Sans"/>
                <a:ea typeface="Nunito Sans"/>
                <a:cs typeface="Nunito Sans"/>
                <a:sym typeface="Nunito Sans"/>
              </a:rPr>
              <a:t> </a:t>
            </a:r>
            <a:r>
              <a:rPr b="1" i="1" lang="en" sz="1600">
                <a:solidFill>
                  <a:schemeClr val="accent6"/>
                </a:solidFill>
                <a:latin typeface="Nunito Sans"/>
                <a:ea typeface="Nunito Sans"/>
                <a:cs typeface="Nunito Sans"/>
                <a:sym typeface="Nunito Sans"/>
              </a:rPr>
              <a:t>direction</a:t>
            </a:r>
            <a:endParaRPr b="1" i="1" sz="1600">
              <a:solidFill>
                <a:schemeClr val="accent6"/>
              </a:solidFill>
              <a:latin typeface="Nunito Sans"/>
              <a:ea typeface="Nunito Sans"/>
              <a:cs typeface="Nunito Sans"/>
              <a:sym typeface="Nunito Sans"/>
            </a:endParaRPr>
          </a:p>
        </p:txBody>
      </p:sp>
      <p:sp>
        <p:nvSpPr>
          <p:cNvPr id="1209" name="Google Shape;1209;p109"/>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3"/>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911" name="Google Shape;911;p83"/>
          <p:cNvSpPr txBox="1"/>
          <p:nvPr>
            <p:ph type="title"/>
          </p:nvPr>
        </p:nvSpPr>
        <p:spPr>
          <a:xfrm>
            <a:off x="914400" y="1723925"/>
            <a:ext cx="5463000" cy="1555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rgbClr val="255485"/>
                </a:solidFill>
              </a:rPr>
              <a:t>Graphs</a:t>
            </a:r>
            <a:r>
              <a:rPr lang="en"/>
              <a:t> and </a:t>
            </a:r>
            <a:r>
              <a:rPr lang="en">
                <a:solidFill>
                  <a:srgbClr val="FFA802"/>
                </a:solidFill>
              </a:rPr>
              <a:t>GenAI</a:t>
            </a:r>
            <a:endParaRPr>
              <a:solidFill>
                <a:srgbClr val="FFA802"/>
              </a:solidFill>
            </a:endParaRPr>
          </a:p>
        </p:txBody>
      </p:sp>
      <p:sp>
        <p:nvSpPr>
          <p:cNvPr id="912" name="Google Shape;912;p83"/>
          <p:cNvSpPr/>
          <p:nvPr/>
        </p:nvSpPr>
        <p:spPr>
          <a:xfrm flipH="1" rot="7200792">
            <a:off x="4351871" y="2181246"/>
            <a:ext cx="4694207" cy="2629911"/>
          </a:xfrm>
          <a:custGeom>
            <a:rect b="b" l="l" r="r" t="t"/>
            <a:pathLst>
              <a:path extrusionOk="0" h="8966" w="16003">
                <a:moveTo>
                  <a:pt x="7990" y="1"/>
                </a:moveTo>
                <a:cubicBezTo>
                  <a:pt x="7680" y="1"/>
                  <a:pt x="7382" y="72"/>
                  <a:pt x="7097" y="239"/>
                </a:cubicBezTo>
                <a:cubicBezTo>
                  <a:pt x="6942" y="322"/>
                  <a:pt x="6775" y="465"/>
                  <a:pt x="6656" y="608"/>
                </a:cubicBezTo>
                <a:cubicBezTo>
                  <a:pt x="6113" y="1228"/>
                  <a:pt x="5504" y="1538"/>
                  <a:pt x="4896" y="1538"/>
                </a:cubicBezTo>
                <a:cubicBezTo>
                  <a:pt x="4290" y="1538"/>
                  <a:pt x="3684" y="1231"/>
                  <a:pt x="3144" y="620"/>
                </a:cubicBezTo>
                <a:cubicBezTo>
                  <a:pt x="3013" y="477"/>
                  <a:pt x="2858" y="346"/>
                  <a:pt x="2679" y="251"/>
                </a:cubicBezTo>
                <a:cubicBezTo>
                  <a:pt x="2418" y="108"/>
                  <a:pt x="2120" y="12"/>
                  <a:pt x="1787" y="12"/>
                </a:cubicBezTo>
                <a:cubicBezTo>
                  <a:pt x="1477" y="12"/>
                  <a:pt x="1179" y="84"/>
                  <a:pt x="894" y="251"/>
                </a:cubicBezTo>
                <a:cubicBezTo>
                  <a:pt x="632" y="405"/>
                  <a:pt x="405" y="620"/>
                  <a:pt x="239" y="905"/>
                </a:cubicBezTo>
                <a:cubicBezTo>
                  <a:pt x="96" y="1167"/>
                  <a:pt x="1" y="1465"/>
                  <a:pt x="1" y="1798"/>
                </a:cubicBezTo>
                <a:cubicBezTo>
                  <a:pt x="1" y="2108"/>
                  <a:pt x="72" y="2406"/>
                  <a:pt x="239" y="2691"/>
                </a:cubicBezTo>
                <a:cubicBezTo>
                  <a:pt x="393" y="2953"/>
                  <a:pt x="608" y="3179"/>
                  <a:pt x="894" y="3346"/>
                </a:cubicBezTo>
                <a:cubicBezTo>
                  <a:pt x="1167" y="3489"/>
                  <a:pt x="1465" y="3584"/>
                  <a:pt x="1787" y="3584"/>
                </a:cubicBezTo>
                <a:cubicBezTo>
                  <a:pt x="2096" y="3584"/>
                  <a:pt x="2394" y="3513"/>
                  <a:pt x="2679" y="3346"/>
                </a:cubicBezTo>
                <a:cubicBezTo>
                  <a:pt x="2846" y="3239"/>
                  <a:pt x="3013" y="3120"/>
                  <a:pt x="3144" y="2977"/>
                </a:cubicBezTo>
                <a:cubicBezTo>
                  <a:pt x="3687" y="2363"/>
                  <a:pt x="4297" y="2048"/>
                  <a:pt x="4909" y="2048"/>
                </a:cubicBezTo>
                <a:cubicBezTo>
                  <a:pt x="5115" y="2048"/>
                  <a:pt x="5321" y="2084"/>
                  <a:pt x="5525" y="2156"/>
                </a:cubicBezTo>
                <a:cubicBezTo>
                  <a:pt x="6192" y="2394"/>
                  <a:pt x="6597" y="3060"/>
                  <a:pt x="6466" y="3775"/>
                </a:cubicBezTo>
                <a:cubicBezTo>
                  <a:pt x="6299" y="4608"/>
                  <a:pt x="5644" y="5204"/>
                  <a:pt x="4573" y="5430"/>
                </a:cubicBezTo>
                <a:cubicBezTo>
                  <a:pt x="4382" y="5465"/>
                  <a:pt x="4180" y="5537"/>
                  <a:pt x="4001" y="5632"/>
                </a:cubicBezTo>
                <a:cubicBezTo>
                  <a:pt x="3739" y="5787"/>
                  <a:pt x="3513" y="6013"/>
                  <a:pt x="3346" y="6287"/>
                </a:cubicBezTo>
                <a:cubicBezTo>
                  <a:pt x="3203" y="6561"/>
                  <a:pt x="3108" y="6858"/>
                  <a:pt x="3108" y="7180"/>
                </a:cubicBezTo>
                <a:cubicBezTo>
                  <a:pt x="3108" y="7501"/>
                  <a:pt x="3191" y="7799"/>
                  <a:pt x="3346" y="8073"/>
                </a:cubicBezTo>
                <a:cubicBezTo>
                  <a:pt x="3501" y="8347"/>
                  <a:pt x="3727" y="8573"/>
                  <a:pt x="4001" y="8728"/>
                </a:cubicBezTo>
                <a:cubicBezTo>
                  <a:pt x="4275" y="8883"/>
                  <a:pt x="4573" y="8966"/>
                  <a:pt x="4894" y="8966"/>
                </a:cubicBezTo>
                <a:cubicBezTo>
                  <a:pt x="5216" y="8966"/>
                  <a:pt x="5513" y="8894"/>
                  <a:pt x="5787" y="8728"/>
                </a:cubicBezTo>
                <a:cubicBezTo>
                  <a:pt x="6061" y="8585"/>
                  <a:pt x="6287" y="8359"/>
                  <a:pt x="6442" y="8073"/>
                </a:cubicBezTo>
                <a:cubicBezTo>
                  <a:pt x="6597" y="7811"/>
                  <a:pt x="6680" y="7513"/>
                  <a:pt x="6680" y="7180"/>
                </a:cubicBezTo>
                <a:cubicBezTo>
                  <a:pt x="6680" y="6989"/>
                  <a:pt x="6656" y="6799"/>
                  <a:pt x="6585" y="6608"/>
                </a:cubicBezTo>
                <a:cubicBezTo>
                  <a:pt x="6061" y="5037"/>
                  <a:pt x="6728" y="3882"/>
                  <a:pt x="8347" y="3549"/>
                </a:cubicBezTo>
                <a:cubicBezTo>
                  <a:pt x="8549" y="3513"/>
                  <a:pt x="8728" y="3453"/>
                  <a:pt x="8906" y="3346"/>
                </a:cubicBezTo>
                <a:cubicBezTo>
                  <a:pt x="9061" y="3251"/>
                  <a:pt x="9228" y="3120"/>
                  <a:pt x="9347" y="2977"/>
                </a:cubicBezTo>
                <a:cubicBezTo>
                  <a:pt x="9889" y="2358"/>
                  <a:pt x="10496" y="2048"/>
                  <a:pt x="11103" y="2048"/>
                </a:cubicBezTo>
                <a:cubicBezTo>
                  <a:pt x="11710" y="2048"/>
                  <a:pt x="12318" y="2358"/>
                  <a:pt x="12859" y="2977"/>
                </a:cubicBezTo>
                <a:cubicBezTo>
                  <a:pt x="12990" y="3120"/>
                  <a:pt x="13145" y="3239"/>
                  <a:pt x="13324" y="3346"/>
                </a:cubicBezTo>
                <a:cubicBezTo>
                  <a:pt x="13586" y="3489"/>
                  <a:pt x="13883" y="3584"/>
                  <a:pt x="14217" y="3584"/>
                </a:cubicBezTo>
                <a:cubicBezTo>
                  <a:pt x="14526" y="3584"/>
                  <a:pt x="14824" y="3513"/>
                  <a:pt x="15110" y="3346"/>
                </a:cubicBezTo>
                <a:cubicBezTo>
                  <a:pt x="15372" y="3191"/>
                  <a:pt x="15598" y="2977"/>
                  <a:pt x="15764" y="2691"/>
                </a:cubicBezTo>
                <a:cubicBezTo>
                  <a:pt x="15907" y="2429"/>
                  <a:pt x="16003" y="2132"/>
                  <a:pt x="16003" y="1798"/>
                </a:cubicBezTo>
                <a:cubicBezTo>
                  <a:pt x="16003" y="1489"/>
                  <a:pt x="15931" y="1191"/>
                  <a:pt x="15764" y="905"/>
                </a:cubicBezTo>
                <a:cubicBezTo>
                  <a:pt x="15610" y="643"/>
                  <a:pt x="15383" y="417"/>
                  <a:pt x="15110" y="251"/>
                </a:cubicBezTo>
                <a:cubicBezTo>
                  <a:pt x="14836" y="108"/>
                  <a:pt x="14538" y="12"/>
                  <a:pt x="14217" y="12"/>
                </a:cubicBezTo>
                <a:cubicBezTo>
                  <a:pt x="13895" y="12"/>
                  <a:pt x="13598" y="84"/>
                  <a:pt x="13324" y="251"/>
                </a:cubicBezTo>
                <a:cubicBezTo>
                  <a:pt x="13157" y="358"/>
                  <a:pt x="12990" y="477"/>
                  <a:pt x="12859" y="620"/>
                </a:cubicBezTo>
                <a:cubicBezTo>
                  <a:pt x="12318" y="1239"/>
                  <a:pt x="11710" y="1548"/>
                  <a:pt x="11103" y="1548"/>
                </a:cubicBezTo>
                <a:cubicBezTo>
                  <a:pt x="10496" y="1548"/>
                  <a:pt x="9889" y="1239"/>
                  <a:pt x="9347" y="620"/>
                </a:cubicBezTo>
                <a:cubicBezTo>
                  <a:pt x="9216" y="477"/>
                  <a:pt x="9061" y="346"/>
                  <a:pt x="8883" y="239"/>
                </a:cubicBezTo>
                <a:cubicBezTo>
                  <a:pt x="8621" y="84"/>
                  <a:pt x="8323" y="1"/>
                  <a:pt x="7990" y="1"/>
                </a:cubicBezTo>
                <a:close/>
              </a:path>
            </a:pathLst>
          </a:cu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83"/>
          <p:cNvSpPr/>
          <p:nvPr/>
        </p:nvSpPr>
        <p:spPr>
          <a:xfrm>
            <a:off x="7103866" y="3666041"/>
            <a:ext cx="1891521" cy="1313328"/>
          </a:xfrm>
          <a:custGeom>
            <a:rect b="b" l="l" r="r" t="t"/>
            <a:pathLst>
              <a:path extrusionOk="0" h="8954" w="12896">
                <a:moveTo>
                  <a:pt x="8002" y="1"/>
                </a:moveTo>
                <a:cubicBezTo>
                  <a:pt x="7680" y="1"/>
                  <a:pt x="7383" y="72"/>
                  <a:pt x="7109" y="239"/>
                </a:cubicBezTo>
                <a:cubicBezTo>
                  <a:pt x="6942" y="322"/>
                  <a:pt x="6776" y="465"/>
                  <a:pt x="6656" y="608"/>
                </a:cubicBezTo>
                <a:cubicBezTo>
                  <a:pt x="6113" y="1228"/>
                  <a:pt x="5505" y="1538"/>
                  <a:pt x="4896" y="1538"/>
                </a:cubicBezTo>
                <a:cubicBezTo>
                  <a:pt x="4290" y="1538"/>
                  <a:pt x="3685" y="1231"/>
                  <a:pt x="3144" y="620"/>
                </a:cubicBezTo>
                <a:cubicBezTo>
                  <a:pt x="3013" y="477"/>
                  <a:pt x="2858" y="346"/>
                  <a:pt x="2680" y="251"/>
                </a:cubicBezTo>
                <a:cubicBezTo>
                  <a:pt x="2418" y="108"/>
                  <a:pt x="2120" y="12"/>
                  <a:pt x="1787" y="12"/>
                </a:cubicBezTo>
                <a:cubicBezTo>
                  <a:pt x="1477" y="12"/>
                  <a:pt x="1180" y="84"/>
                  <a:pt x="894" y="251"/>
                </a:cubicBezTo>
                <a:cubicBezTo>
                  <a:pt x="632" y="405"/>
                  <a:pt x="406" y="620"/>
                  <a:pt x="239" y="905"/>
                </a:cubicBezTo>
                <a:cubicBezTo>
                  <a:pt x="96" y="1167"/>
                  <a:pt x="1" y="1465"/>
                  <a:pt x="1" y="1798"/>
                </a:cubicBezTo>
                <a:cubicBezTo>
                  <a:pt x="1" y="2108"/>
                  <a:pt x="84" y="2406"/>
                  <a:pt x="239" y="2691"/>
                </a:cubicBezTo>
                <a:cubicBezTo>
                  <a:pt x="394" y="2953"/>
                  <a:pt x="620" y="3179"/>
                  <a:pt x="894" y="3346"/>
                </a:cubicBezTo>
                <a:cubicBezTo>
                  <a:pt x="1168" y="3489"/>
                  <a:pt x="1465" y="3584"/>
                  <a:pt x="1787" y="3584"/>
                </a:cubicBezTo>
                <a:cubicBezTo>
                  <a:pt x="2108" y="3584"/>
                  <a:pt x="2406" y="3513"/>
                  <a:pt x="2680" y="3346"/>
                </a:cubicBezTo>
                <a:cubicBezTo>
                  <a:pt x="2846" y="3239"/>
                  <a:pt x="3013" y="3120"/>
                  <a:pt x="3144" y="2977"/>
                </a:cubicBezTo>
                <a:cubicBezTo>
                  <a:pt x="3687" y="2363"/>
                  <a:pt x="4304" y="2048"/>
                  <a:pt x="4914" y="2048"/>
                </a:cubicBezTo>
                <a:cubicBezTo>
                  <a:pt x="5120" y="2048"/>
                  <a:pt x="5324" y="2084"/>
                  <a:pt x="5525" y="2156"/>
                </a:cubicBezTo>
                <a:cubicBezTo>
                  <a:pt x="6192" y="2394"/>
                  <a:pt x="6597" y="3060"/>
                  <a:pt x="6466" y="3763"/>
                </a:cubicBezTo>
                <a:cubicBezTo>
                  <a:pt x="6299" y="4596"/>
                  <a:pt x="5644" y="5192"/>
                  <a:pt x="4561" y="5418"/>
                </a:cubicBezTo>
                <a:cubicBezTo>
                  <a:pt x="4370" y="5454"/>
                  <a:pt x="4192" y="5525"/>
                  <a:pt x="4001" y="5620"/>
                </a:cubicBezTo>
                <a:cubicBezTo>
                  <a:pt x="3739" y="5775"/>
                  <a:pt x="3513" y="5989"/>
                  <a:pt x="3358" y="6275"/>
                </a:cubicBezTo>
                <a:cubicBezTo>
                  <a:pt x="3204" y="6549"/>
                  <a:pt x="3108" y="6847"/>
                  <a:pt x="3108" y="7168"/>
                </a:cubicBezTo>
                <a:cubicBezTo>
                  <a:pt x="3108" y="7478"/>
                  <a:pt x="3192" y="7775"/>
                  <a:pt x="3358" y="8061"/>
                </a:cubicBezTo>
                <a:cubicBezTo>
                  <a:pt x="3501" y="8335"/>
                  <a:pt x="3728" y="8549"/>
                  <a:pt x="4001" y="8716"/>
                </a:cubicBezTo>
                <a:cubicBezTo>
                  <a:pt x="4275" y="8871"/>
                  <a:pt x="4573" y="8954"/>
                  <a:pt x="4894" y="8954"/>
                </a:cubicBezTo>
                <a:cubicBezTo>
                  <a:pt x="5216" y="8954"/>
                  <a:pt x="5513" y="8883"/>
                  <a:pt x="5787" y="8716"/>
                </a:cubicBezTo>
                <a:cubicBezTo>
                  <a:pt x="5954" y="8633"/>
                  <a:pt x="6121" y="8490"/>
                  <a:pt x="6240" y="8347"/>
                </a:cubicBezTo>
                <a:cubicBezTo>
                  <a:pt x="6783" y="7726"/>
                  <a:pt x="7392" y="7417"/>
                  <a:pt x="8000" y="7417"/>
                </a:cubicBezTo>
                <a:cubicBezTo>
                  <a:pt x="8606" y="7417"/>
                  <a:pt x="9212" y="7723"/>
                  <a:pt x="9752" y="8335"/>
                </a:cubicBezTo>
                <a:cubicBezTo>
                  <a:pt x="9883" y="8478"/>
                  <a:pt x="10038" y="8609"/>
                  <a:pt x="10216" y="8704"/>
                </a:cubicBezTo>
                <a:cubicBezTo>
                  <a:pt x="10478" y="8847"/>
                  <a:pt x="10776" y="8942"/>
                  <a:pt x="11109" y="8942"/>
                </a:cubicBezTo>
                <a:cubicBezTo>
                  <a:pt x="11419" y="8942"/>
                  <a:pt x="11717" y="8871"/>
                  <a:pt x="12002" y="8704"/>
                </a:cubicBezTo>
                <a:cubicBezTo>
                  <a:pt x="12264" y="8549"/>
                  <a:pt x="12491" y="8335"/>
                  <a:pt x="12657" y="8049"/>
                </a:cubicBezTo>
                <a:cubicBezTo>
                  <a:pt x="12800" y="7775"/>
                  <a:pt x="12895" y="7478"/>
                  <a:pt x="12895" y="7156"/>
                </a:cubicBezTo>
                <a:cubicBezTo>
                  <a:pt x="12895" y="6847"/>
                  <a:pt x="12824" y="6549"/>
                  <a:pt x="12657" y="6263"/>
                </a:cubicBezTo>
                <a:cubicBezTo>
                  <a:pt x="12502" y="5989"/>
                  <a:pt x="12288" y="5775"/>
                  <a:pt x="12002" y="5608"/>
                </a:cubicBezTo>
                <a:cubicBezTo>
                  <a:pt x="11729" y="5454"/>
                  <a:pt x="11431" y="5370"/>
                  <a:pt x="11109" y="5370"/>
                </a:cubicBezTo>
                <a:cubicBezTo>
                  <a:pt x="10800" y="5370"/>
                  <a:pt x="10502" y="5442"/>
                  <a:pt x="10216" y="5608"/>
                </a:cubicBezTo>
                <a:cubicBezTo>
                  <a:pt x="10050" y="5715"/>
                  <a:pt x="9883" y="5835"/>
                  <a:pt x="9752" y="5977"/>
                </a:cubicBezTo>
                <a:cubicBezTo>
                  <a:pt x="9209" y="6592"/>
                  <a:pt x="8592" y="6907"/>
                  <a:pt x="7982" y="6907"/>
                </a:cubicBezTo>
                <a:cubicBezTo>
                  <a:pt x="7777" y="6907"/>
                  <a:pt x="7572" y="6871"/>
                  <a:pt x="7371" y="6799"/>
                </a:cubicBezTo>
                <a:cubicBezTo>
                  <a:pt x="6704" y="6561"/>
                  <a:pt x="6299" y="5894"/>
                  <a:pt x="6430" y="5180"/>
                </a:cubicBezTo>
                <a:cubicBezTo>
                  <a:pt x="6597" y="4346"/>
                  <a:pt x="7240" y="3751"/>
                  <a:pt x="8323" y="3525"/>
                </a:cubicBezTo>
                <a:lnTo>
                  <a:pt x="8335" y="3525"/>
                </a:lnTo>
                <a:cubicBezTo>
                  <a:pt x="8538" y="3477"/>
                  <a:pt x="8716" y="3418"/>
                  <a:pt x="8895" y="3310"/>
                </a:cubicBezTo>
                <a:cubicBezTo>
                  <a:pt x="9157" y="3168"/>
                  <a:pt x="9383" y="2941"/>
                  <a:pt x="9550" y="2656"/>
                </a:cubicBezTo>
                <a:cubicBezTo>
                  <a:pt x="9693" y="2394"/>
                  <a:pt x="9788" y="2096"/>
                  <a:pt x="9788" y="1763"/>
                </a:cubicBezTo>
                <a:cubicBezTo>
                  <a:pt x="9788" y="1453"/>
                  <a:pt x="9704" y="1155"/>
                  <a:pt x="9550" y="870"/>
                </a:cubicBezTo>
                <a:cubicBezTo>
                  <a:pt x="9395" y="608"/>
                  <a:pt x="9169" y="382"/>
                  <a:pt x="8895" y="215"/>
                </a:cubicBezTo>
                <a:cubicBezTo>
                  <a:pt x="8633" y="84"/>
                  <a:pt x="8323" y="1"/>
                  <a:pt x="8002" y="1"/>
                </a:cubicBezTo>
                <a:close/>
              </a:path>
            </a:pathLst>
          </a:custGeom>
          <a:solidFill>
            <a:srgbClr val="FFC4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96191"/>
        </a:solidFill>
      </p:bgPr>
    </p:bg>
    <p:spTree>
      <p:nvGrpSpPr>
        <p:cNvPr id="1213" name="Shape 1213"/>
        <p:cNvGrpSpPr/>
        <p:nvPr/>
      </p:nvGrpSpPr>
      <p:grpSpPr>
        <a:xfrm>
          <a:off x="0" y="0"/>
          <a:ext cx="0" cy="0"/>
          <a:chOff x="0" y="0"/>
          <a:chExt cx="0" cy="0"/>
        </a:xfrm>
      </p:grpSpPr>
      <p:pic>
        <p:nvPicPr>
          <p:cNvPr descr="7 graphs line.png" id="1214" name="Google Shape;1214;p110"/>
          <p:cNvPicPr preferRelativeResize="0"/>
          <p:nvPr/>
        </p:nvPicPr>
        <p:blipFill rotWithShape="1">
          <a:blip r:embed="rId3">
            <a:alphaModFix/>
          </a:blip>
          <a:srcRect b="0" l="0" r="0" t="0"/>
          <a:stretch/>
        </p:blipFill>
        <p:spPr>
          <a:xfrm>
            <a:off x="242344" y="28465"/>
            <a:ext cx="8798926" cy="5086569"/>
          </a:xfrm>
          <a:prstGeom prst="rect">
            <a:avLst/>
          </a:prstGeom>
          <a:noFill/>
          <a:ln>
            <a:noFill/>
          </a:ln>
        </p:spPr>
      </p:pic>
      <p:pic>
        <p:nvPicPr>
          <p:cNvPr descr="Red orb.png" id="1215" name="Google Shape;1215;p110"/>
          <p:cNvPicPr preferRelativeResize="0"/>
          <p:nvPr/>
        </p:nvPicPr>
        <p:blipFill rotWithShape="1">
          <a:blip r:embed="rId4">
            <a:alphaModFix/>
          </a:blip>
          <a:srcRect b="10514" l="0" r="0" t="0"/>
          <a:stretch/>
        </p:blipFill>
        <p:spPr>
          <a:xfrm>
            <a:off x="1144306" y="2538104"/>
            <a:ext cx="866326" cy="775242"/>
          </a:xfrm>
          <a:prstGeom prst="rect">
            <a:avLst/>
          </a:prstGeom>
          <a:noFill/>
          <a:ln>
            <a:noFill/>
          </a:ln>
        </p:spPr>
      </p:pic>
      <p:pic>
        <p:nvPicPr>
          <p:cNvPr descr="HR icon.svg" id="1216" name="Google Shape;1216;p110"/>
          <p:cNvPicPr preferRelativeResize="0"/>
          <p:nvPr/>
        </p:nvPicPr>
        <p:blipFill rotWithShape="1">
          <a:blip r:embed="rId5">
            <a:alphaModFix/>
          </a:blip>
          <a:srcRect b="0" l="0" r="0" t="0"/>
          <a:stretch/>
        </p:blipFill>
        <p:spPr>
          <a:xfrm>
            <a:off x="1429831" y="2786952"/>
            <a:ext cx="295275" cy="280988"/>
          </a:xfrm>
          <a:prstGeom prst="rect">
            <a:avLst/>
          </a:prstGeom>
          <a:noFill/>
          <a:ln>
            <a:noFill/>
          </a:ln>
        </p:spPr>
      </p:pic>
      <p:pic>
        <p:nvPicPr>
          <p:cNvPr descr="Light blue orb.png" id="1217" name="Google Shape;1217;p110"/>
          <p:cNvPicPr preferRelativeResize="0"/>
          <p:nvPr/>
        </p:nvPicPr>
        <p:blipFill rotWithShape="1">
          <a:blip r:embed="rId6">
            <a:alphaModFix/>
          </a:blip>
          <a:srcRect b="15757" l="0" r="0" t="4820"/>
          <a:stretch/>
        </p:blipFill>
        <p:spPr>
          <a:xfrm>
            <a:off x="2739762" y="3134078"/>
            <a:ext cx="866329" cy="688050"/>
          </a:xfrm>
          <a:prstGeom prst="rect">
            <a:avLst/>
          </a:prstGeom>
          <a:noFill/>
          <a:ln>
            <a:noFill/>
          </a:ln>
        </p:spPr>
      </p:pic>
      <p:pic>
        <p:nvPicPr>
          <p:cNvPr descr="Identity icon.svg" id="1218" name="Google Shape;1218;p110"/>
          <p:cNvPicPr preferRelativeResize="0"/>
          <p:nvPr/>
        </p:nvPicPr>
        <p:blipFill rotWithShape="1">
          <a:blip r:embed="rId7">
            <a:alphaModFix/>
          </a:blip>
          <a:srcRect b="0" l="0" r="0" t="0"/>
          <a:stretch/>
        </p:blipFill>
        <p:spPr>
          <a:xfrm>
            <a:off x="3025289" y="3335219"/>
            <a:ext cx="295276" cy="285751"/>
          </a:xfrm>
          <a:prstGeom prst="rect">
            <a:avLst/>
          </a:prstGeom>
          <a:noFill/>
          <a:ln>
            <a:noFill/>
          </a:ln>
        </p:spPr>
      </p:pic>
      <p:pic>
        <p:nvPicPr>
          <p:cNvPr descr="green orb.png" id="1219" name="Google Shape;1219;p110"/>
          <p:cNvPicPr preferRelativeResize="0"/>
          <p:nvPr/>
        </p:nvPicPr>
        <p:blipFill rotWithShape="1">
          <a:blip r:embed="rId8">
            <a:alphaModFix/>
          </a:blip>
          <a:srcRect b="0" l="0" r="0" t="0"/>
          <a:stretch/>
        </p:blipFill>
        <p:spPr>
          <a:xfrm>
            <a:off x="3673243" y="1519699"/>
            <a:ext cx="718277" cy="722503"/>
          </a:xfrm>
          <a:prstGeom prst="rect">
            <a:avLst/>
          </a:prstGeom>
          <a:noFill/>
          <a:ln>
            <a:noFill/>
          </a:ln>
        </p:spPr>
      </p:pic>
      <p:pic>
        <p:nvPicPr>
          <p:cNvPr descr="Supplies Icon.svg" id="1220" name="Google Shape;1220;p110"/>
          <p:cNvPicPr preferRelativeResize="0"/>
          <p:nvPr/>
        </p:nvPicPr>
        <p:blipFill rotWithShape="1">
          <a:blip r:embed="rId9">
            <a:alphaModFix/>
          </a:blip>
          <a:srcRect b="0" l="0" r="0" t="0"/>
          <a:stretch/>
        </p:blipFill>
        <p:spPr>
          <a:xfrm>
            <a:off x="3853773" y="1733342"/>
            <a:ext cx="357188" cy="285751"/>
          </a:xfrm>
          <a:prstGeom prst="rect">
            <a:avLst/>
          </a:prstGeom>
          <a:noFill/>
          <a:ln>
            <a:noFill/>
          </a:ln>
        </p:spPr>
      </p:pic>
      <p:pic>
        <p:nvPicPr>
          <p:cNvPr descr="Light blue orb.png" id="1221" name="Google Shape;1221;p110"/>
          <p:cNvPicPr preferRelativeResize="0"/>
          <p:nvPr/>
        </p:nvPicPr>
        <p:blipFill rotWithShape="1">
          <a:blip r:embed="rId6">
            <a:alphaModFix/>
          </a:blip>
          <a:srcRect b="15757" l="0" r="0" t="4820"/>
          <a:stretch/>
        </p:blipFill>
        <p:spPr>
          <a:xfrm>
            <a:off x="5822918" y="1383156"/>
            <a:ext cx="866329" cy="688050"/>
          </a:xfrm>
          <a:prstGeom prst="rect">
            <a:avLst/>
          </a:prstGeom>
          <a:noFill/>
          <a:ln>
            <a:noFill/>
          </a:ln>
        </p:spPr>
      </p:pic>
      <p:pic>
        <p:nvPicPr>
          <p:cNvPr descr="Product icon.svg" id="1222" name="Google Shape;1222;p110"/>
          <p:cNvPicPr preferRelativeResize="0"/>
          <p:nvPr/>
        </p:nvPicPr>
        <p:blipFill rotWithShape="1">
          <a:blip r:embed="rId10">
            <a:alphaModFix/>
          </a:blip>
          <a:srcRect b="0" l="0" r="0" t="0"/>
          <a:stretch/>
        </p:blipFill>
        <p:spPr>
          <a:xfrm>
            <a:off x="6103682" y="1584297"/>
            <a:ext cx="304801" cy="285751"/>
          </a:xfrm>
          <a:prstGeom prst="rect">
            <a:avLst/>
          </a:prstGeom>
          <a:noFill/>
          <a:ln>
            <a:noFill/>
          </a:ln>
        </p:spPr>
      </p:pic>
      <p:pic>
        <p:nvPicPr>
          <p:cNvPr descr="green orb.png" id="1223" name="Google Shape;1223;p110"/>
          <p:cNvPicPr preferRelativeResize="0"/>
          <p:nvPr/>
        </p:nvPicPr>
        <p:blipFill rotWithShape="1">
          <a:blip r:embed="rId8">
            <a:alphaModFix/>
          </a:blip>
          <a:srcRect b="0" l="0" r="0" t="0"/>
          <a:stretch/>
        </p:blipFill>
        <p:spPr>
          <a:xfrm>
            <a:off x="7249532" y="2756221"/>
            <a:ext cx="718277" cy="722503"/>
          </a:xfrm>
          <a:prstGeom prst="rect">
            <a:avLst/>
          </a:prstGeom>
          <a:noFill/>
          <a:ln>
            <a:noFill/>
          </a:ln>
        </p:spPr>
      </p:pic>
      <p:pic>
        <p:nvPicPr>
          <p:cNvPr descr="Transactions icon.svg" id="1224" name="Google Shape;1224;p110"/>
          <p:cNvPicPr preferRelativeResize="0"/>
          <p:nvPr/>
        </p:nvPicPr>
        <p:blipFill rotWithShape="1">
          <a:blip r:embed="rId11">
            <a:alphaModFix/>
          </a:blip>
          <a:srcRect b="0" l="0" r="0" t="0"/>
          <a:stretch/>
        </p:blipFill>
        <p:spPr>
          <a:xfrm>
            <a:off x="7461017" y="2974626"/>
            <a:ext cx="295276" cy="285751"/>
          </a:xfrm>
          <a:prstGeom prst="rect">
            <a:avLst/>
          </a:prstGeom>
          <a:noFill/>
          <a:ln>
            <a:noFill/>
          </a:ln>
        </p:spPr>
      </p:pic>
      <p:pic>
        <p:nvPicPr>
          <p:cNvPr descr="marigold orb.png" id="1225" name="Google Shape;1225;p110"/>
          <p:cNvPicPr preferRelativeResize="0"/>
          <p:nvPr/>
        </p:nvPicPr>
        <p:blipFill rotWithShape="1">
          <a:blip r:embed="rId12">
            <a:alphaModFix/>
          </a:blip>
          <a:srcRect b="0" l="0" r="0" t="0"/>
          <a:stretch/>
        </p:blipFill>
        <p:spPr>
          <a:xfrm>
            <a:off x="5422934" y="3403580"/>
            <a:ext cx="691274" cy="715925"/>
          </a:xfrm>
          <a:prstGeom prst="rect">
            <a:avLst/>
          </a:prstGeom>
          <a:noFill/>
          <a:ln>
            <a:noFill/>
          </a:ln>
        </p:spPr>
      </p:pic>
      <p:pic>
        <p:nvPicPr>
          <p:cNvPr descr="Process icon.svg" id="1226" name="Google Shape;1226;p110"/>
          <p:cNvPicPr preferRelativeResize="0"/>
          <p:nvPr/>
        </p:nvPicPr>
        <p:blipFill rotWithShape="1">
          <a:blip r:embed="rId13">
            <a:alphaModFix/>
          </a:blip>
          <a:srcRect b="0" l="0" r="0" t="0"/>
          <a:stretch/>
        </p:blipFill>
        <p:spPr>
          <a:xfrm>
            <a:off x="5620946" y="3618636"/>
            <a:ext cx="295275" cy="285751"/>
          </a:xfrm>
          <a:prstGeom prst="rect">
            <a:avLst/>
          </a:prstGeom>
          <a:noFill/>
          <a:ln>
            <a:noFill/>
          </a:ln>
        </p:spPr>
      </p:pic>
      <p:pic>
        <p:nvPicPr>
          <p:cNvPr descr="Periwinkle orb.png" id="1227" name="Google Shape;1227;p110"/>
          <p:cNvPicPr preferRelativeResize="0"/>
          <p:nvPr/>
        </p:nvPicPr>
        <p:blipFill rotWithShape="1">
          <a:blip r:embed="rId14">
            <a:alphaModFix/>
          </a:blip>
          <a:srcRect b="0" l="0" r="0" t="0"/>
          <a:stretch/>
        </p:blipFill>
        <p:spPr>
          <a:xfrm>
            <a:off x="7743874" y="488468"/>
            <a:ext cx="718188" cy="723383"/>
          </a:xfrm>
          <a:prstGeom prst="rect">
            <a:avLst/>
          </a:prstGeom>
          <a:noFill/>
          <a:ln>
            <a:noFill/>
          </a:ln>
        </p:spPr>
      </p:pic>
      <p:pic>
        <p:nvPicPr>
          <p:cNvPr descr="Customer Icon.svg" id="1228" name="Google Shape;1228;p110"/>
          <p:cNvPicPr preferRelativeResize="0"/>
          <p:nvPr/>
        </p:nvPicPr>
        <p:blipFill rotWithShape="1">
          <a:blip r:embed="rId15">
            <a:alphaModFix/>
          </a:blip>
          <a:srcRect b="0" l="0" r="0" t="0"/>
          <a:stretch/>
        </p:blipFill>
        <p:spPr>
          <a:xfrm>
            <a:off x="7955359" y="707320"/>
            <a:ext cx="295276" cy="285751"/>
          </a:xfrm>
          <a:prstGeom prst="rect">
            <a:avLst/>
          </a:prstGeom>
          <a:noFill/>
          <a:ln>
            <a:noFill/>
          </a:ln>
        </p:spPr>
      </p:pic>
      <p:sp>
        <p:nvSpPr>
          <p:cNvPr id="1229" name="Google Shape;1229;p110"/>
          <p:cNvSpPr txBox="1"/>
          <p:nvPr/>
        </p:nvSpPr>
        <p:spPr>
          <a:xfrm>
            <a:off x="715058" y="3521191"/>
            <a:ext cx="1724700" cy="731100"/>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lang="en" sz="900">
                <a:solidFill>
                  <a:srgbClr val="DFDDDD"/>
                </a:solidFill>
                <a:latin typeface="Public Sans"/>
                <a:ea typeface="Public Sans"/>
                <a:cs typeface="Public Sans"/>
                <a:sym typeface="Public Sans"/>
              </a:rPr>
              <a:t>Talent Learning &amp; Development</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Career Management</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Skills Management</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Orgs (who is who)</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Job Search</a:t>
            </a:r>
            <a:endParaRPr sz="900"/>
          </a:p>
        </p:txBody>
      </p:sp>
      <p:sp>
        <p:nvSpPr>
          <p:cNvPr id="1230" name="Google Shape;1230;p110"/>
          <p:cNvSpPr txBox="1"/>
          <p:nvPr/>
        </p:nvSpPr>
        <p:spPr>
          <a:xfrm>
            <a:off x="2129452" y="4055270"/>
            <a:ext cx="2064900" cy="869700"/>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lang="en" sz="900">
                <a:solidFill>
                  <a:srgbClr val="DFDDDD"/>
                </a:solidFill>
                <a:latin typeface="Public Sans"/>
                <a:ea typeface="Public Sans"/>
                <a:cs typeface="Public Sans"/>
                <a:sym typeface="Public Sans"/>
              </a:rPr>
              <a:t>Account/Identity Control</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Adaptive &amp; Intelligent </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Reputation Scoring</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Threat Detection</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Access Control</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Zero Trust</a:t>
            </a:r>
            <a:endParaRPr sz="900"/>
          </a:p>
        </p:txBody>
      </p:sp>
      <p:sp>
        <p:nvSpPr>
          <p:cNvPr id="1231" name="Google Shape;1231;p110"/>
          <p:cNvSpPr txBox="1"/>
          <p:nvPr/>
        </p:nvSpPr>
        <p:spPr>
          <a:xfrm>
            <a:off x="3016581" y="2485737"/>
            <a:ext cx="2064900" cy="592500"/>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lang="en" sz="900">
                <a:solidFill>
                  <a:srgbClr val="DFDDDD"/>
                </a:solidFill>
                <a:latin typeface="Public Sans"/>
                <a:ea typeface="Public Sans"/>
                <a:cs typeface="Public Sans"/>
                <a:sym typeface="Public Sans"/>
              </a:rPr>
              <a:t>Route Planning &amp; Optimization</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Real-time Shipment Tracking</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Inventory Planning</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Risk Analysis</a:t>
            </a:r>
            <a:endParaRPr sz="900"/>
          </a:p>
        </p:txBody>
      </p:sp>
      <p:sp>
        <p:nvSpPr>
          <p:cNvPr id="1232" name="Google Shape;1232;p110"/>
          <p:cNvSpPr txBox="1"/>
          <p:nvPr/>
        </p:nvSpPr>
        <p:spPr>
          <a:xfrm>
            <a:off x="5223618" y="2305506"/>
            <a:ext cx="2064900" cy="731100"/>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lang="en" sz="900">
                <a:solidFill>
                  <a:srgbClr val="DFDDDD"/>
                </a:solidFill>
                <a:latin typeface="Public Sans"/>
                <a:ea typeface="Public Sans"/>
                <a:cs typeface="Public Sans"/>
                <a:sym typeface="Public Sans"/>
              </a:rPr>
              <a:t>Product Recommendations</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New Product Introductions</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Product Customizations</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Product Inventory</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Product Pricing</a:t>
            </a:r>
            <a:endParaRPr sz="900"/>
          </a:p>
        </p:txBody>
      </p:sp>
      <p:sp>
        <p:nvSpPr>
          <p:cNvPr id="1233" name="Google Shape;1233;p110"/>
          <p:cNvSpPr txBox="1"/>
          <p:nvPr/>
        </p:nvSpPr>
        <p:spPr>
          <a:xfrm>
            <a:off x="4747093" y="4336463"/>
            <a:ext cx="2064900" cy="592500"/>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lang="en" sz="900">
                <a:solidFill>
                  <a:srgbClr val="DFDDDD"/>
                </a:solidFill>
                <a:latin typeface="Public Sans"/>
                <a:ea typeface="Public Sans"/>
                <a:cs typeface="Public Sans"/>
                <a:sym typeface="Public Sans"/>
              </a:rPr>
              <a:t>Bottleneck Identification</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Process Improvement</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Process Automation</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Process Monitoring</a:t>
            </a:r>
            <a:endParaRPr sz="900"/>
          </a:p>
        </p:txBody>
      </p:sp>
      <p:sp>
        <p:nvSpPr>
          <p:cNvPr id="1234" name="Google Shape;1234;p110"/>
          <p:cNvSpPr txBox="1"/>
          <p:nvPr/>
        </p:nvSpPr>
        <p:spPr>
          <a:xfrm>
            <a:off x="7526708" y="1439192"/>
            <a:ext cx="1193100" cy="869700"/>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lang="en" sz="900">
                <a:solidFill>
                  <a:srgbClr val="DFDDDD"/>
                </a:solidFill>
                <a:latin typeface="Public Sans"/>
                <a:ea typeface="Public Sans"/>
                <a:cs typeface="Public Sans"/>
                <a:sym typeface="Public Sans"/>
              </a:rPr>
              <a:t>Recommendations</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Loyalty Programs</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Churn Prevention</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Customer Offers</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Dynamic Pricing</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Intelligent Ads</a:t>
            </a:r>
            <a:endParaRPr sz="900"/>
          </a:p>
        </p:txBody>
      </p:sp>
      <p:sp>
        <p:nvSpPr>
          <p:cNvPr id="1235" name="Google Shape;1235;p110"/>
          <p:cNvSpPr txBox="1"/>
          <p:nvPr/>
        </p:nvSpPr>
        <p:spPr>
          <a:xfrm>
            <a:off x="6741927" y="3701653"/>
            <a:ext cx="1739100" cy="454200"/>
          </a:xfrm>
          <a:prstGeom prst="rect">
            <a:avLst/>
          </a:prstGeom>
          <a:noFill/>
          <a:ln>
            <a:noFill/>
          </a:ln>
        </p:spPr>
        <p:txBody>
          <a:bodyPr anchorCtr="0" anchor="ctr" bIns="19050" lIns="19050" spcFirstLastPara="1" rIns="19050" wrap="square" tIns="19050">
            <a:spAutoFit/>
          </a:bodyPr>
          <a:lstStyle/>
          <a:p>
            <a:pPr indent="0" lvl="0" marL="0" marR="0" rtl="0" algn="ctr">
              <a:spcBef>
                <a:spcPts val="0"/>
              </a:spcBef>
              <a:spcAft>
                <a:spcPts val="0"/>
              </a:spcAft>
              <a:buNone/>
            </a:pPr>
            <a:r>
              <a:rPr lang="en" sz="900">
                <a:solidFill>
                  <a:srgbClr val="DFDDDD"/>
                </a:solidFill>
                <a:latin typeface="Public Sans"/>
                <a:ea typeface="Public Sans"/>
                <a:cs typeface="Public Sans"/>
                <a:sym typeface="Public Sans"/>
              </a:rPr>
              <a:t>Anti-money Laundering</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Circular Payments</a:t>
            </a:r>
            <a:br>
              <a:rPr lang="en" sz="900">
                <a:solidFill>
                  <a:srgbClr val="DFDDDD"/>
                </a:solidFill>
                <a:latin typeface="Public Sans"/>
                <a:ea typeface="Public Sans"/>
                <a:cs typeface="Public Sans"/>
                <a:sym typeface="Public Sans"/>
              </a:rPr>
            </a:br>
            <a:r>
              <a:rPr lang="en" sz="900">
                <a:solidFill>
                  <a:srgbClr val="DFDDDD"/>
                </a:solidFill>
                <a:latin typeface="Public Sans"/>
                <a:ea typeface="Public Sans"/>
                <a:cs typeface="Public Sans"/>
                <a:sym typeface="Public Sans"/>
              </a:rPr>
              <a:t>Fraud Detection</a:t>
            </a:r>
            <a:endParaRPr sz="900"/>
          </a:p>
        </p:txBody>
      </p:sp>
      <p:sp>
        <p:nvSpPr>
          <p:cNvPr id="1236" name="Google Shape;1236;p110"/>
          <p:cNvSpPr txBox="1"/>
          <p:nvPr/>
        </p:nvSpPr>
        <p:spPr>
          <a:xfrm>
            <a:off x="2439876" y="3877600"/>
            <a:ext cx="1443600" cy="1908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None/>
            </a:pPr>
            <a:r>
              <a:rPr b="1" lang="en" sz="1100">
                <a:solidFill>
                  <a:srgbClr val="FFFFFF"/>
                </a:solidFill>
                <a:latin typeface="Public Sans"/>
                <a:ea typeface="Public Sans"/>
                <a:cs typeface="Public Sans"/>
                <a:sym typeface="Public Sans"/>
              </a:rPr>
              <a:t>Network &amp; Security</a:t>
            </a:r>
            <a:endParaRPr sz="900"/>
          </a:p>
        </p:txBody>
      </p:sp>
      <p:sp>
        <p:nvSpPr>
          <p:cNvPr id="1237" name="Google Shape;1237;p110"/>
          <p:cNvSpPr txBox="1"/>
          <p:nvPr/>
        </p:nvSpPr>
        <p:spPr>
          <a:xfrm>
            <a:off x="3219362" y="2311988"/>
            <a:ext cx="1626000" cy="1908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None/>
            </a:pPr>
            <a:r>
              <a:rPr b="1" lang="en" sz="1100">
                <a:solidFill>
                  <a:srgbClr val="FFFFFF"/>
                </a:solidFill>
                <a:latin typeface="Public Sans"/>
                <a:ea typeface="Public Sans"/>
                <a:cs typeface="Public Sans"/>
                <a:sym typeface="Public Sans"/>
              </a:rPr>
              <a:t>Suppliers </a:t>
            </a:r>
            <a:endParaRPr sz="900"/>
          </a:p>
        </p:txBody>
      </p:sp>
      <p:sp>
        <p:nvSpPr>
          <p:cNvPr id="1238" name="Google Shape;1238;p110"/>
          <p:cNvSpPr txBox="1"/>
          <p:nvPr/>
        </p:nvSpPr>
        <p:spPr>
          <a:xfrm>
            <a:off x="5961830" y="2128951"/>
            <a:ext cx="588600" cy="1908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None/>
            </a:pPr>
            <a:r>
              <a:rPr b="1" lang="en" sz="1100">
                <a:solidFill>
                  <a:srgbClr val="FFFFFF"/>
                </a:solidFill>
                <a:latin typeface="Public Sans"/>
                <a:ea typeface="Public Sans"/>
                <a:cs typeface="Public Sans"/>
                <a:sym typeface="Public Sans"/>
              </a:rPr>
              <a:t>Product</a:t>
            </a:r>
            <a:endParaRPr sz="900"/>
          </a:p>
        </p:txBody>
      </p:sp>
      <p:sp>
        <p:nvSpPr>
          <p:cNvPr id="1239" name="Google Shape;1239;p110"/>
          <p:cNvSpPr txBox="1"/>
          <p:nvPr/>
        </p:nvSpPr>
        <p:spPr>
          <a:xfrm>
            <a:off x="7743674" y="1255060"/>
            <a:ext cx="718800" cy="1908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None/>
            </a:pPr>
            <a:r>
              <a:rPr b="1" lang="en" sz="1100">
                <a:solidFill>
                  <a:srgbClr val="FFFFFF"/>
                </a:solidFill>
                <a:latin typeface="Public Sans"/>
                <a:ea typeface="Public Sans"/>
                <a:cs typeface="Public Sans"/>
                <a:sym typeface="Public Sans"/>
              </a:rPr>
              <a:t>Customer</a:t>
            </a:r>
            <a:endParaRPr sz="900"/>
          </a:p>
        </p:txBody>
      </p:sp>
      <p:sp>
        <p:nvSpPr>
          <p:cNvPr id="1240" name="Google Shape;1240;p110"/>
          <p:cNvSpPr txBox="1"/>
          <p:nvPr/>
        </p:nvSpPr>
        <p:spPr>
          <a:xfrm>
            <a:off x="7141579" y="3526542"/>
            <a:ext cx="934200" cy="1908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None/>
            </a:pPr>
            <a:r>
              <a:rPr b="1" lang="en" sz="1100">
                <a:solidFill>
                  <a:srgbClr val="FFFFFF"/>
                </a:solidFill>
                <a:latin typeface="Public Sans"/>
                <a:ea typeface="Public Sans"/>
                <a:cs typeface="Public Sans"/>
                <a:sym typeface="Public Sans"/>
              </a:rPr>
              <a:t>Transactions</a:t>
            </a:r>
            <a:endParaRPr sz="900"/>
          </a:p>
        </p:txBody>
      </p:sp>
      <p:sp>
        <p:nvSpPr>
          <p:cNvPr id="1241" name="Google Shape;1241;p110"/>
          <p:cNvSpPr txBox="1"/>
          <p:nvPr/>
        </p:nvSpPr>
        <p:spPr>
          <a:xfrm>
            <a:off x="5473818" y="4161711"/>
            <a:ext cx="589500" cy="1908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None/>
            </a:pPr>
            <a:r>
              <a:rPr b="1" lang="en" sz="1100">
                <a:solidFill>
                  <a:srgbClr val="FFFFFF"/>
                </a:solidFill>
                <a:latin typeface="Public Sans"/>
                <a:ea typeface="Public Sans"/>
                <a:cs typeface="Public Sans"/>
                <a:sym typeface="Public Sans"/>
              </a:rPr>
              <a:t>Process</a:t>
            </a:r>
            <a:endParaRPr sz="900"/>
          </a:p>
        </p:txBody>
      </p:sp>
      <p:sp>
        <p:nvSpPr>
          <p:cNvPr id="1242" name="Google Shape;1242;p110"/>
          <p:cNvSpPr txBox="1"/>
          <p:nvPr/>
        </p:nvSpPr>
        <p:spPr>
          <a:xfrm>
            <a:off x="300235" y="456863"/>
            <a:ext cx="4420800" cy="786600"/>
          </a:xfrm>
          <a:prstGeom prst="rect">
            <a:avLst/>
          </a:prstGeom>
          <a:noFill/>
          <a:ln>
            <a:noFill/>
          </a:ln>
        </p:spPr>
        <p:txBody>
          <a:bodyPr anchorCtr="0" anchor="ctr" bIns="19050" lIns="19050" spcFirstLastPara="1" rIns="19050" wrap="square" tIns="19050">
            <a:spAutoFit/>
          </a:bodyPr>
          <a:lstStyle/>
          <a:p>
            <a:pPr indent="0" lvl="0" marL="0" marR="0" rtl="0" algn="l">
              <a:lnSpc>
                <a:spcPct val="90000"/>
              </a:lnSpc>
              <a:spcBef>
                <a:spcPts val="0"/>
              </a:spcBef>
              <a:spcAft>
                <a:spcPts val="0"/>
              </a:spcAft>
              <a:buNone/>
            </a:pPr>
            <a:r>
              <a:rPr b="1" lang="en" sz="2700">
                <a:solidFill>
                  <a:srgbClr val="FFFFFF"/>
                </a:solidFill>
                <a:latin typeface="Syne"/>
                <a:ea typeface="Syne"/>
                <a:cs typeface="Syne"/>
                <a:sym typeface="Syne"/>
              </a:rPr>
              <a:t>Graphs are</a:t>
            </a:r>
            <a:endParaRPr b="1" sz="2700">
              <a:solidFill>
                <a:srgbClr val="FFFFFF"/>
              </a:solidFill>
              <a:latin typeface="Syne"/>
              <a:ea typeface="Syne"/>
              <a:cs typeface="Syne"/>
              <a:sym typeface="Syne"/>
            </a:endParaRPr>
          </a:p>
          <a:p>
            <a:pPr indent="0" lvl="0" marL="0" marR="0" rtl="0" algn="l">
              <a:lnSpc>
                <a:spcPct val="90000"/>
              </a:lnSpc>
              <a:spcBef>
                <a:spcPts val="0"/>
              </a:spcBef>
              <a:spcAft>
                <a:spcPts val="0"/>
              </a:spcAft>
              <a:buNone/>
            </a:pPr>
            <a:r>
              <a:rPr b="1" lang="en" sz="2700">
                <a:solidFill>
                  <a:srgbClr val="FFFFFF"/>
                </a:solidFill>
                <a:latin typeface="Syne"/>
                <a:ea typeface="Syne"/>
                <a:cs typeface="Syne"/>
                <a:sym typeface="Syne"/>
              </a:rPr>
              <a:t>everywhere</a:t>
            </a:r>
            <a:endParaRPr b="1" sz="2700">
              <a:solidFill>
                <a:srgbClr val="FFFFFF"/>
              </a:solidFill>
              <a:latin typeface="Syne"/>
              <a:ea typeface="Syne"/>
              <a:cs typeface="Syne"/>
              <a:sym typeface="Syne"/>
            </a:endParaRPr>
          </a:p>
        </p:txBody>
      </p:sp>
      <p:sp>
        <p:nvSpPr>
          <p:cNvPr id="1243" name="Google Shape;1243;p110"/>
          <p:cNvSpPr txBox="1"/>
          <p:nvPr/>
        </p:nvSpPr>
        <p:spPr>
          <a:xfrm>
            <a:off x="932059" y="3330335"/>
            <a:ext cx="1290900" cy="190800"/>
          </a:xfrm>
          <a:prstGeom prst="rect">
            <a:avLst/>
          </a:prstGeom>
          <a:noFill/>
          <a:ln>
            <a:noFill/>
          </a:ln>
        </p:spPr>
        <p:txBody>
          <a:bodyPr anchorCtr="0" anchor="ctr" bIns="19050" lIns="19050" spcFirstLastPara="1" rIns="19050" wrap="square" tIns="19050">
            <a:spAutoFit/>
          </a:bodyPr>
          <a:lstStyle/>
          <a:p>
            <a:pPr indent="0" lvl="0" marL="0" marR="0" rtl="0" algn="ctr">
              <a:lnSpc>
                <a:spcPct val="90000"/>
              </a:lnSpc>
              <a:spcBef>
                <a:spcPts val="0"/>
              </a:spcBef>
              <a:spcAft>
                <a:spcPts val="0"/>
              </a:spcAft>
              <a:buNone/>
            </a:pPr>
            <a:r>
              <a:rPr b="1" lang="en" sz="1100">
                <a:solidFill>
                  <a:srgbClr val="FFFFFF"/>
                </a:solidFill>
                <a:latin typeface="Public Sans"/>
                <a:ea typeface="Public Sans"/>
                <a:cs typeface="Public Sans"/>
                <a:sym typeface="Public Sans"/>
              </a:rPr>
              <a:t>Employee</a:t>
            </a:r>
            <a:endParaRPr sz="900"/>
          </a:p>
        </p:txBody>
      </p:sp>
      <p:sp>
        <p:nvSpPr>
          <p:cNvPr id="1244" name="Google Shape;1244;p110"/>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8" name="Shape 1248"/>
        <p:cNvGrpSpPr/>
        <p:nvPr/>
      </p:nvGrpSpPr>
      <p:grpSpPr>
        <a:xfrm>
          <a:off x="0" y="0"/>
          <a:ext cx="0" cy="0"/>
          <a:chOff x="0" y="0"/>
          <a:chExt cx="0" cy="0"/>
        </a:xfrm>
      </p:grpSpPr>
      <p:sp>
        <p:nvSpPr>
          <p:cNvPr id="1249" name="Google Shape;1249;p111"/>
          <p:cNvSpPr txBox="1"/>
          <p:nvPr>
            <p:ph type="ctrTitle"/>
          </p:nvPr>
        </p:nvSpPr>
        <p:spPr>
          <a:xfrm>
            <a:off x="909908" y="1605476"/>
            <a:ext cx="7498200" cy="17460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3300"/>
              <a:t>Graph databases are </a:t>
            </a:r>
            <a:br>
              <a:rPr lang="en" sz="3300"/>
            </a:br>
            <a:r>
              <a:rPr lang="en" sz="3300"/>
              <a:t>designed to efficiently </a:t>
            </a:r>
            <a:r>
              <a:rPr lang="en" sz="3300">
                <a:solidFill>
                  <a:schemeClr val="accent6"/>
                </a:solidFill>
              </a:rPr>
              <a:t>store</a:t>
            </a:r>
            <a:r>
              <a:rPr lang="en" sz="3300"/>
              <a:t> and </a:t>
            </a:r>
            <a:r>
              <a:rPr lang="en" sz="3300">
                <a:solidFill>
                  <a:schemeClr val="accent6"/>
                </a:solidFill>
              </a:rPr>
              <a:t>query</a:t>
            </a:r>
            <a:r>
              <a:rPr lang="en" sz="3300"/>
              <a:t> complex networks of</a:t>
            </a:r>
            <a:br>
              <a:rPr lang="en" sz="3300"/>
            </a:br>
            <a:r>
              <a:rPr lang="en" sz="3300"/>
              <a:t>nodes and relationships </a:t>
            </a:r>
            <a:endParaRPr sz="33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112"/>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5" name="Google Shape;1255;p112"/>
          <p:cNvSpPr txBox="1"/>
          <p:nvPr>
            <p:ph type="title"/>
          </p:nvPr>
        </p:nvSpPr>
        <p:spPr>
          <a:xfrm>
            <a:off x="914400" y="1723925"/>
            <a:ext cx="5463000" cy="1555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Retrieval augmented generation</a:t>
            </a:r>
            <a:endParaRPr/>
          </a:p>
        </p:txBody>
      </p:sp>
      <p:sp>
        <p:nvSpPr>
          <p:cNvPr id="1256" name="Google Shape;1256;p112"/>
          <p:cNvSpPr/>
          <p:nvPr/>
        </p:nvSpPr>
        <p:spPr>
          <a:xfrm rot="3599072">
            <a:off x="5524199" y="2360881"/>
            <a:ext cx="2878476" cy="2626268"/>
          </a:xfrm>
          <a:custGeom>
            <a:rect b="b" l="l" r="r" t="t"/>
            <a:pathLst>
              <a:path extrusionOk="0" h="8954" w="9812">
                <a:moveTo>
                  <a:pt x="8025" y="0"/>
                </a:moveTo>
                <a:cubicBezTo>
                  <a:pt x="7716" y="0"/>
                  <a:pt x="7418" y="72"/>
                  <a:pt x="7132" y="238"/>
                </a:cubicBezTo>
                <a:cubicBezTo>
                  <a:pt x="6966" y="322"/>
                  <a:pt x="6799" y="465"/>
                  <a:pt x="6680" y="607"/>
                </a:cubicBezTo>
                <a:cubicBezTo>
                  <a:pt x="6137" y="1228"/>
                  <a:pt x="5531" y="1538"/>
                  <a:pt x="4924" y="1538"/>
                </a:cubicBezTo>
                <a:cubicBezTo>
                  <a:pt x="4319" y="1538"/>
                  <a:pt x="3714" y="1231"/>
                  <a:pt x="3168" y="619"/>
                </a:cubicBezTo>
                <a:cubicBezTo>
                  <a:pt x="3037" y="476"/>
                  <a:pt x="2894" y="346"/>
                  <a:pt x="2715" y="250"/>
                </a:cubicBezTo>
                <a:cubicBezTo>
                  <a:pt x="2441" y="107"/>
                  <a:pt x="2144" y="12"/>
                  <a:pt x="1822" y="12"/>
                </a:cubicBezTo>
                <a:cubicBezTo>
                  <a:pt x="1501" y="12"/>
                  <a:pt x="1203" y="84"/>
                  <a:pt x="929" y="250"/>
                </a:cubicBezTo>
                <a:cubicBezTo>
                  <a:pt x="655" y="405"/>
                  <a:pt x="429" y="619"/>
                  <a:pt x="274" y="905"/>
                </a:cubicBezTo>
                <a:cubicBezTo>
                  <a:pt x="120" y="1179"/>
                  <a:pt x="36" y="1477"/>
                  <a:pt x="36" y="1798"/>
                </a:cubicBezTo>
                <a:cubicBezTo>
                  <a:pt x="0" y="2084"/>
                  <a:pt x="84" y="2393"/>
                  <a:pt x="239" y="2679"/>
                </a:cubicBezTo>
                <a:cubicBezTo>
                  <a:pt x="393" y="2941"/>
                  <a:pt x="620" y="3167"/>
                  <a:pt x="893" y="3334"/>
                </a:cubicBezTo>
                <a:cubicBezTo>
                  <a:pt x="1167" y="3477"/>
                  <a:pt x="1465" y="3572"/>
                  <a:pt x="1786" y="3572"/>
                </a:cubicBezTo>
                <a:cubicBezTo>
                  <a:pt x="2108" y="3572"/>
                  <a:pt x="2406" y="3501"/>
                  <a:pt x="2679" y="3334"/>
                </a:cubicBezTo>
                <a:cubicBezTo>
                  <a:pt x="2846" y="3227"/>
                  <a:pt x="3013" y="3108"/>
                  <a:pt x="3144" y="2965"/>
                </a:cubicBezTo>
                <a:cubicBezTo>
                  <a:pt x="3687" y="2350"/>
                  <a:pt x="4304" y="2036"/>
                  <a:pt x="4914" y="2036"/>
                </a:cubicBezTo>
                <a:cubicBezTo>
                  <a:pt x="5119" y="2036"/>
                  <a:pt x="5324" y="2071"/>
                  <a:pt x="5525" y="2143"/>
                </a:cubicBezTo>
                <a:cubicBezTo>
                  <a:pt x="6192" y="2381"/>
                  <a:pt x="6597" y="3048"/>
                  <a:pt x="6466" y="3763"/>
                </a:cubicBezTo>
                <a:cubicBezTo>
                  <a:pt x="6299" y="4596"/>
                  <a:pt x="5644" y="5191"/>
                  <a:pt x="4572" y="5418"/>
                </a:cubicBezTo>
                <a:cubicBezTo>
                  <a:pt x="4382" y="5441"/>
                  <a:pt x="4180" y="5525"/>
                  <a:pt x="4001" y="5620"/>
                </a:cubicBezTo>
                <a:cubicBezTo>
                  <a:pt x="3739" y="5775"/>
                  <a:pt x="3513" y="5989"/>
                  <a:pt x="3358" y="6275"/>
                </a:cubicBezTo>
                <a:cubicBezTo>
                  <a:pt x="3203" y="6549"/>
                  <a:pt x="3108" y="6846"/>
                  <a:pt x="3108" y="7168"/>
                </a:cubicBezTo>
                <a:cubicBezTo>
                  <a:pt x="3108" y="7477"/>
                  <a:pt x="3191" y="7775"/>
                  <a:pt x="3358" y="8061"/>
                </a:cubicBezTo>
                <a:cubicBezTo>
                  <a:pt x="3501" y="8335"/>
                  <a:pt x="3727" y="8549"/>
                  <a:pt x="4001" y="8716"/>
                </a:cubicBezTo>
                <a:cubicBezTo>
                  <a:pt x="4275" y="8870"/>
                  <a:pt x="4572" y="8954"/>
                  <a:pt x="4894" y="8954"/>
                </a:cubicBezTo>
                <a:cubicBezTo>
                  <a:pt x="5215" y="8954"/>
                  <a:pt x="5513" y="8882"/>
                  <a:pt x="5787" y="8716"/>
                </a:cubicBezTo>
                <a:cubicBezTo>
                  <a:pt x="6061" y="8573"/>
                  <a:pt x="6287" y="8347"/>
                  <a:pt x="6442" y="8061"/>
                </a:cubicBezTo>
                <a:cubicBezTo>
                  <a:pt x="6597" y="7799"/>
                  <a:pt x="6680" y="7501"/>
                  <a:pt x="6680" y="7168"/>
                </a:cubicBezTo>
                <a:cubicBezTo>
                  <a:pt x="6680" y="6977"/>
                  <a:pt x="6656" y="6787"/>
                  <a:pt x="6597" y="6584"/>
                </a:cubicBezTo>
                <a:cubicBezTo>
                  <a:pt x="6073" y="5025"/>
                  <a:pt x="6739" y="3870"/>
                  <a:pt x="8371" y="3536"/>
                </a:cubicBezTo>
                <a:cubicBezTo>
                  <a:pt x="8561" y="3489"/>
                  <a:pt x="8740" y="3441"/>
                  <a:pt x="8918" y="3334"/>
                </a:cubicBezTo>
                <a:cubicBezTo>
                  <a:pt x="9180" y="3179"/>
                  <a:pt x="9406" y="2965"/>
                  <a:pt x="9573" y="2679"/>
                </a:cubicBezTo>
                <a:cubicBezTo>
                  <a:pt x="9716" y="2405"/>
                  <a:pt x="9811" y="2108"/>
                  <a:pt x="9811" y="1786"/>
                </a:cubicBezTo>
                <a:cubicBezTo>
                  <a:pt x="9811" y="1477"/>
                  <a:pt x="9740" y="1179"/>
                  <a:pt x="9573" y="893"/>
                </a:cubicBezTo>
                <a:cubicBezTo>
                  <a:pt x="9418" y="619"/>
                  <a:pt x="9204" y="405"/>
                  <a:pt x="8918" y="238"/>
                </a:cubicBezTo>
                <a:cubicBezTo>
                  <a:pt x="8656" y="84"/>
                  <a:pt x="8359" y="0"/>
                  <a:pt x="8025" y="0"/>
                </a:cubicBezTo>
                <a:close/>
              </a:path>
            </a:pathLst>
          </a:custGeom>
          <a:noFill/>
          <a:ln cap="flat" cmpd="sng" w="2857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12"/>
          <p:cNvSpPr/>
          <p:nvPr/>
        </p:nvSpPr>
        <p:spPr>
          <a:xfrm rot="7198244">
            <a:off x="7620101" y="3391116"/>
            <a:ext cx="1436971" cy="523968"/>
          </a:xfrm>
          <a:custGeom>
            <a:rect b="b" l="l" r="r" t="t"/>
            <a:pathLst>
              <a:path extrusionOk="0" h="3573" w="9800">
                <a:moveTo>
                  <a:pt x="1786" y="0"/>
                </a:moveTo>
                <a:cubicBezTo>
                  <a:pt x="1477" y="0"/>
                  <a:pt x="1179" y="84"/>
                  <a:pt x="893" y="239"/>
                </a:cubicBezTo>
                <a:cubicBezTo>
                  <a:pt x="632" y="393"/>
                  <a:pt x="405" y="620"/>
                  <a:pt x="239" y="893"/>
                </a:cubicBezTo>
                <a:cubicBezTo>
                  <a:pt x="96" y="1167"/>
                  <a:pt x="0" y="1465"/>
                  <a:pt x="0" y="1786"/>
                </a:cubicBezTo>
                <a:cubicBezTo>
                  <a:pt x="0" y="2108"/>
                  <a:pt x="84" y="2405"/>
                  <a:pt x="239" y="2679"/>
                </a:cubicBezTo>
                <a:cubicBezTo>
                  <a:pt x="393" y="2953"/>
                  <a:pt x="620" y="3179"/>
                  <a:pt x="893" y="3334"/>
                </a:cubicBezTo>
                <a:cubicBezTo>
                  <a:pt x="1167" y="3489"/>
                  <a:pt x="1465" y="3572"/>
                  <a:pt x="1786" y="3572"/>
                </a:cubicBezTo>
                <a:cubicBezTo>
                  <a:pt x="2108" y="3572"/>
                  <a:pt x="2406" y="3501"/>
                  <a:pt x="2679" y="3334"/>
                </a:cubicBezTo>
                <a:cubicBezTo>
                  <a:pt x="2846" y="3251"/>
                  <a:pt x="3013" y="3108"/>
                  <a:pt x="3132" y="2965"/>
                </a:cubicBezTo>
                <a:cubicBezTo>
                  <a:pt x="3674" y="2346"/>
                  <a:pt x="4281" y="2036"/>
                  <a:pt x="4888" y="2036"/>
                </a:cubicBezTo>
                <a:cubicBezTo>
                  <a:pt x="5495" y="2036"/>
                  <a:pt x="6102" y="2346"/>
                  <a:pt x="6644" y="2965"/>
                </a:cubicBezTo>
                <a:cubicBezTo>
                  <a:pt x="6775" y="3108"/>
                  <a:pt x="6930" y="3251"/>
                  <a:pt x="7109" y="3334"/>
                </a:cubicBezTo>
                <a:cubicBezTo>
                  <a:pt x="7370" y="3489"/>
                  <a:pt x="7668" y="3572"/>
                  <a:pt x="8001" y="3572"/>
                </a:cubicBezTo>
                <a:cubicBezTo>
                  <a:pt x="8311" y="3572"/>
                  <a:pt x="8609" y="3501"/>
                  <a:pt x="8894" y="3334"/>
                </a:cubicBezTo>
                <a:cubicBezTo>
                  <a:pt x="9156" y="3191"/>
                  <a:pt x="9383" y="2965"/>
                  <a:pt x="9549" y="2679"/>
                </a:cubicBezTo>
                <a:cubicBezTo>
                  <a:pt x="9692" y="2417"/>
                  <a:pt x="9787" y="2120"/>
                  <a:pt x="9787" y="1786"/>
                </a:cubicBezTo>
                <a:cubicBezTo>
                  <a:pt x="9799" y="1489"/>
                  <a:pt x="9728" y="1191"/>
                  <a:pt x="9561" y="917"/>
                </a:cubicBezTo>
                <a:cubicBezTo>
                  <a:pt x="9406" y="643"/>
                  <a:pt x="9192" y="417"/>
                  <a:pt x="8906" y="262"/>
                </a:cubicBezTo>
                <a:cubicBezTo>
                  <a:pt x="8644" y="108"/>
                  <a:pt x="8347" y="24"/>
                  <a:pt x="8013" y="24"/>
                </a:cubicBezTo>
                <a:cubicBezTo>
                  <a:pt x="7704" y="24"/>
                  <a:pt x="7406" y="96"/>
                  <a:pt x="7120" y="262"/>
                </a:cubicBezTo>
                <a:cubicBezTo>
                  <a:pt x="6954" y="358"/>
                  <a:pt x="6799" y="477"/>
                  <a:pt x="6656" y="631"/>
                </a:cubicBezTo>
                <a:cubicBezTo>
                  <a:pt x="6114" y="1251"/>
                  <a:pt x="5507" y="1560"/>
                  <a:pt x="4900" y="1560"/>
                </a:cubicBezTo>
                <a:cubicBezTo>
                  <a:pt x="4293" y="1560"/>
                  <a:pt x="3685" y="1251"/>
                  <a:pt x="3144" y="631"/>
                </a:cubicBezTo>
                <a:cubicBezTo>
                  <a:pt x="3013" y="477"/>
                  <a:pt x="2858" y="346"/>
                  <a:pt x="2679" y="239"/>
                </a:cubicBezTo>
                <a:cubicBezTo>
                  <a:pt x="2417" y="96"/>
                  <a:pt x="2120" y="0"/>
                  <a:pt x="1786" y="0"/>
                </a:cubicBezTo>
                <a:close/>
              </a:path>
            </a:pathLst>
          </a:custGeom>
          <a:solidFill>
            <a:srgbClr val="90CB6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1" name="Shape 1261"/>
        <p:cNvGrpSpPr/>
        <p:nvPr/>
      </p:nvGrpSpPr>
      <p:grpSpPr>
        <a:xfrm>
          <a:off x="0" y="0"/>
          <a:ext cx="0" cy="0"/>
          <a:chOff x="0" y="0"/>
          <a:chExt cx="0" cy="0"/>
        </a:xfrm>
      </p:grpSpPr>
      <p:pic>
        <p:nvPicPr>
          <p:cNvPr id="1262" name="Google Shape;1262;p113"/>
          <p:cNvPicPr preferRelativeResize="0"/>
          <p:nvPr/>
        </p:nvPicPr>
        <p:blipFill>
          <a:blip r:embed="rId3">
            <a:alphaModFix/>
          </a:blip>
          <a:stretch>
            <a:fillRect/>
          </a:stretch>
        </p:blipFill>
        <p:spPr>
          <a:xfrm>
            <a:off x="220796" y="1052178"/>
            <a:ext cx="9144000" cy="3850105"/>
          </a:xfrm>
          <a:prstGeom prst="rect">
            <a:avLst/>
          </a:prstGeom>
          <a:noFill/>
          <a:ln>
            <a:noFill/>
          </a:ln>
        </p:spPr>
      </p:pic>
      <p:sp>
        <p:nvSpPr>
          <p:cNvPr id="1263" name="Google Shape;1263;p113"/>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Interacting with LLMs</a:t>
            </a:r>
            <a:endParaRPr/>
          </a:p>
        </p:txBody>
      </p:sp>
      <p:sp>
        <p:nvSpPr>
          <p:cNvPr id="1264" name="Google Shape;1264;p113"/>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pic>
        <p:nvPicPr>
          <p:cNvPr id="1269" name="Google Shape;1269;p114"/>
          <p:cNvPicPr preferRelativeResize="0"/>
          <p:nvPr/>
        </p:nvPicPr>
        <p:blipFill>
          <a:blip r:embed="rId3">
            <a:alphaModFix/>
          </a:blip>
          <a:stretch>
            <a:fillRect/>
          </a:stretch>
        </p:blipFill>
        <p:spPr>
          <a:xfrm>
            <a:off x="0" y="1103897"/>
            <a:ext cx="9144000" cy="3850105"/>
          </a:xfrm>
          <a:prstGeom prst="rect">
            <a:avLst/>
          </a:prstGeom>
          <a:noFill/>
          <a:ln>
            <a:noFill/>
          </a:ln>
        </p:spPr>
      </p:pic>
      <p:sp>
        <p:nvSpPr>
          <p:cNvPr id="1270" name="Google Shape;1270;p114"/>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Interacting with LLMs</a:t>
            </a:r>
            <a:endParaRPr/>
          </a:p>
        </p:txBody>
      </p:sp>
      <p:sp>
        <p:nvSpPr>
          <p:cNvPr id="1271" name="Google Shape;1271;p114"/>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72" name="Google Shape;1272;p114"/>
          <p:cNvSpPr/>
          <p:nvPr/>
        </p:nvSpPr>
        <p:spPr>
          <a:xfrm rot="-5400000">
            <a:off x="4413476" y="2906213"/>
            <a:ext cx="478500" cy="145500"/>
          </a:xfrm>
          <a:prstGeom prst="rect">
            <a:avLst/>
          </a:prstGeom>
          <a:solidFill>
            <a:srgbClr val="E2E3E5"/>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latin typeface="Public Sans"/>
                <a:ea typeface="Public Sans"/>
                <a:cs typeface="Public Sans"/>
                <a:sym typeface="Public Sans"/>
              </a:rPr>
              <a:t>Context</a:t>
            </a:r>
            <a:endParaRPr b="1" sz="800">
              <a:latin typeface="Public Sans"/>
              <a:ea typeface="Public Sans"/>
              <a:cs typeface="Public Sans"/>
              <a:sym typeface="Public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pic>
        <p:nvPicPr>
          <p:cNvPr id="1277" name="Google Shape;1277;p115"/>
          <p:cNvPicPr preferRelativeResize="0"/>
          <p:nvPr/>
        </p:nvPicPr>
        <p:blipFill>
          <a:blip r:embed="rId3">
            <a:alphaModFix/>
          </a:blip>
          <a:stretch>
            <a:fillRect/>
          </a:stretch>
        </p:blipFill>
        <p:spPr>
          <a:xfrm>
            <a:off x="0" y="1103897"/>
            <a:ext cx="9144000" cy="3850105"/>
          </a:xfrm>
          <a:prstGeom prst="rect">
            <a:avLst/>
          </a:prstGeom>
          <a:noFill/>
          <a:ln>
            <a:noFill/>
          </a:ln>
        </p:spPr>
      </p:pic>
      <p:sp>
        <p:nvSpPr>
          <p:cNvPr id="1278" name="Google Shape;1278;p115"/>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Interacting with LLMs</a:t>
            </a:r>
            <a:endParaRPr/>
          </a:p>
        </p:txBody>
      </p:sp>
      <p:sp>
        <p:nvSpPr>
          <p:cNvPr id="1279" name="Google Shape;1279;p115"/>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80" name="Google Shape;1280;p115"/>
          <p:cNvSpPr/>
          <p:nvPr/>
        </p:nvSpPr>
        <p:spPr>
          <a:xfrm rot="-5400000">
            <a:off x="4413476" y="2906213"/>
            <a:ext cx="478500" cy="145500"/>
          </a:xfrm>
          <a:prstGeom prst="rect">
            <a:avLst/>
          </a:prstGeom>
          <a:solidFill>
            <a:srgbClr val="E2E3E5"/>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latin typeface="Public Sans"/>
                <a:ea typeface="Public Sans"/>
                <a:cs typeface="Public Sans"/>
                <a:sym typeface="Public Sans"/>
              </a:rPr>
              <a:t>Context</a:t>
            </a:r>
            <a:endParaRPr b="1" sz="800">
              <a:latin typeface="Public Sans"/>
              <a:ea typeface="Public Sans"/>
              <a:cs typeface="Public Sans"/>
              <a:sym typeface="Public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84" name="Shape 1284"/>
        <p:cNvGrpSpPr/>
        <p:nvPr/>
      </p:nvGrpSpPr>
      <p:grpSpPr>
        <a:xfrm>
          <a:off x="0" y="0"/>
          <a:ext cx="0" cy="0"/>
          <a:chOff x="0" y="0"/>
          <a:chExt cx="0" cy="0"/>
        </a:xfrm>
      </p:grpSpPr>
      <p:sp>
        <p:nvSpPr>
          <p:cNvPr id="1285" name="Google Shape;1285;p116"/>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Vector embeddings</a:t>
            </a:r>
            <a:endParaRPr/>
          </a:p>
        </p:txBody>
      </p:sp>
      <p:sp>
        <p:nvSpPr>
          <p:cNvPr id="1286" name="Google Shape;1286;p116"/>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287" name="Google Shape;1287;p116"/>
          <p:cNvGraphicFramePr/>
          <p:nvPr/>
        </p:nvGraphicFramePr>
        <p:xfrm>
          <a:off x="365750" y="976850"/>
          <a:ext cx="3000000" cy="3000000"/>
        </p:xfrm>
        <a:graphic>
          <a:graphicData uri="http://schemas.openxmlformats.org/drawingml/2006/table">
            <a:tbl>
              <a:tblPr>
                <a:noFill/>
                <a:tableStyleId>{60B8FD0D-8F5C-4239-BFF4-3FFD3DE63250}</a:tableStyleId>
              </a:tblPr>
              <a:tblGrid>
                <a:gridCol w="3263650"/>
                <a:gridCol w="4903100"/>
              </a:tblGrid>
              <a:tr h="677625">
                <a:tc>
                  <a:txBody>
                    <a:bodyPr/>
                    <a:lstStyle/>
                    <a:p>
                      <a:pPr indent="0" lvl="0" marL="0" rtl="0" algn="l">
                        <a:spcBef>
                          <a:spcPts val="0"/>
                        </a:spcBef>
                        <a:spcAft>
                          <a:spcPts val="0"/>
                        </a:spcAft>
                        <a:buNone/>
                      </a:pPr>
                      <a:r>
                        <a:rPr b="1" lang="en">
                          <a:latin typeface="Public Sans"/>
                          <a:ea typeface="Public Sans"/>
                          <a:cs typeface="Public Sans"/>
                          <a:sym typeface="Public Sans"/>
                        </a:rPr>
                        <a:t>Text</a:t>
                      </a:r>
                      <a:endParaRPr b="1">
                        <a:latin typeface="Public Sans"/>
                        <a:ea typeface="Public Sans"/>
                        <a:cs typeface="Public Sans"/>
                        <a:sym typeface="Public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a:latin typeface="Public Sans"/>
                          <a:ea typeface="Public Sans"/>
                          <a:cs typeface="Public Sans"/>
                          <a:sym typeface="Public Sans"/>
                        </a:rPr>
                        <a:t>Vector embedding</a:t>
                      </a:r>
                      <a:endParaRPr b="1">
                        <a:latin typeface="Public Sans"/>
                        <a:ea typeface="Public Sans"/>
                        <a:cs typeface="Public Sans"/>
                        <a:sym typeface="Public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677625">
                <a:tc>
                  <a:txBody>
                    <a:bodyPr/>
                    <a:lstStyle/>
                    <a:p>
                      <a:pPr indent="0" lvl="0" marL="0" rtl="0" algn="l">
                        <a:spcBef>
                          <a:spcPts val="0"/>
                        </a:spcBef>
                        <a:spcAft>
                          <a:spcPts val="0"/>
                        </a:spcAft>
                        <a:buNone/>
                      </a:pPr>
                      <a:r>
                        <a:rPr lang="en"/>
                        <a:t>She’s just a small town girl</a:t>
                      </a: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latin typeface="Fira Code"/>
                          <a:ea typeface="Fira Code"/>
                          <a:cs typeface="Fira Code"/>
                          <a:sym typeface="Fira Code"/>
                        </a:rPr>
                        <a:t>[0.12, -0.34, 0.56, 0.78, ..., -0.91]</a:t>
                      </a:r>
                      <a:endParaRPr>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77625">
                <a:tc>
                  <a:txBody>
                    <a:bodyPr/>
                    <a:lstStyle/>
                    <a:p>
                      <a:pPr indent="0" lvl="0" marL="0" rtl="0" algn="l">
                        <a:spcBef>
                          <a:spcPts val="0"/>
                        </a:spcBef>
                        <a:spcAft>
                          <a:spcPts val="0"/>
                        </a:spcAft>
                        <a:buNone/>
                      </a:pPr>
                      <a:r>
                        <a:rPr lang="en"/>
                        <a:t>Living in a lonely world</a:t>
                      </a: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latin typeface="Fira Code"/>
                          <a:ea typeface="Fira Code"/>
                          <a:cs typeface="Fira Code"/>
                          <a:sym typeface="Fira Code"/>
                        </a:rPr>
                        <a:t>[0.22, 0.45, -0.67, 0.11, ..., 0.33]</a:t>
                      </a:r>
                      <a:endParaRPr>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77625">
                <a:tc>
                  <a:txBody>
                    <a:bodyPr/>
                    <a:lstStyle/>
                    <a:p>
                      <a:pPr indent="0" lvl="0" marL="0" rtl="0" algn="l">
                        <a:spcBef>
                          <a:spcPts val="0"/>
                        </a:spcBef>
                        <a:spcAft>
                          <a:spcPts val="0"/>
                        </a:spcAft>
                        <a:buNone/>
                      </a:pPr>
                      <a:r>
                        <a:rPr lang="en"/>
                        <a:t>She took the midnight train</a:t>
                      </a: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latin typeface="Fira Code"/>
                          <a:ea typeface="Fira Code"/>
                          <a:cs typeface="Fira Code"/>
                          <a:sym typeface="Fira Code"/>
                        </a:rPr>
                        <a:t>[-0.55, 0.89, 0.12, -0.44, ..., 0.67]</a:t>
                      </a:r>
                      <a:endParaRPr>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77625">
                <a:tc>
                  <a:txBody>
                    <a:bodyPr/>
                    <a:lstStyle/>
                    <a:p>
                      <a:pPr indent="0" lvl="0" marL="0" rtl="0" algn="l">
                        <a:spcBef>
                          <a:spcPts val="0"/>
                        </a:spcBef>
                        <a:spcAft>
                          <a:spcPts val="0"/>
                        </a:spcAft>
                        <a:buNone/>
                      </a:pPr>
                      <a:r>
                        <a:rPr lang="en"/>
                        <a:t>Going anywhere</a:t>
                      </a:r>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a:latin typeface="Fira Code"/>
                          <a:ea typeface="Fira Code"/>
                          <a:cs typeface="Fira Code"/>
                          <a:sym typeface="Fira Code"/>
                        </a:rPr>
                        <a:t>[0.78, -0.23, 0.45, 0.91, ..., -0.12]</a:t>
                      </a:r>
                      <a:endParaRPr>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1" name="Shape 1291"/>
        <p:cNvGrpSpPr/>
        <p:nvPr/>
      </p:nvGrpSpPr>
      <p:grpSpPr>
        <a:xfrm>
          <a:off x="0" y="0"/>
          <a:ext cx="0" cy="0"/>
          <a:chOff x="0" y="0"/>
          <a:chExt cx="0" cy="0"/>
        </a:xfrm>
      </p:grpSpPr>
      <p:sp>
        <p:nvSpPr>
          <p:cNvPr id="1292" name="Google Shape;1292;p117"/>
          <p:cNvSpPr txBox="1"/>
          <p:nvPr>
            <p:ph idx="1" type="body"/>
          </p:nvPr>
        </p:nvSpPr>
        <p:spPr>
          <a:xfrm>
            <a:off x="365750" y="960120"/>
            <a:ext cx="3474600" cy="3703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 sz="1400">
                <a:latin typeface="Public Sans"/>
                <a:ea typeface="Public Sans"/>
                <a:cs typeface="Public Sans"/>
                <a:sym typeface="Public Sans"/>
              </a:rPr>
              <a:t>Vectors work well for:</a:t>
            </a:r>
            <a:endParaRPr b="1" sz="1400">
              <a:latin typeface="Public Sans"/>
              <a:ea typeface="Public Sans"/>
              <a:cs typeface="Public Sans"/>
              <a:sym typeface="Public Sans"/>
            </a:endParaRPr>
          </a:p>
          <a:p>
            <a:pPr indent="-317500" lvl="0" marL="457200" rtl="0" algn="l">
              <a:lnSpc>
                <a:spcPct val="150000"/>
              </a:lnSpc>
              <a:spcBef>
                <a:spcPts val="1200"/>
              </a:spcBef>
              <a:spcAft>
                <a:spcPts val="0"/>
              </a:spcAft>
              <a:buSzPts val="1400"/>
              <a:buChar char="●"/>
            </a:pPr>
            <a:r>
              <a:rPr lang="en" sz="1400"/>
              <a:t>Contextual or Meaning Based Questions</a:t>
            </a:r>
            <a:endParaRPr sz="1400"/>
          </a:p>
          <a:p>
            <a:pPr indent="-317500" lvl="0" marL="457200" rtl="0" algn="l">
              <a:lnSpc>
                <a:spcPct val="150000"/>
              </a:lnSpc>
              <a:spcBef>
                <a:spcPts val="0"/>
              </a:spcBef>
              <a:spcAft>
                <a:spcPts val="0"/>
              </a:spcAft>
              <a:buSzPts val="1400"/>
              <a:buChar char="●"/>
            </a:pPr>
            <a:r>
              <a:rPr lang="en" sz="1400"/>
              <a:t>Synonyms or Paraphrasing</a:t>
            </a:r>
            <a:endParaRPr sz="1400"/>
          </a:p>
          <a:p>
            <a:pPr indent="-317500" lvl="0" marL="457200" rtl="0" algn="l">
              <a:lnSpc>
                <a:spcPct val="150000"/>
              </a:lnSpc>
              <a:spcBef>
                <a:spcPts val="0"/>
              </a:spcBef>
              <a:spcAft>
                <a:spcPts val="0"/>
              </a:spcAft>
              <a:buSzPts val="1400"/>
              <a:buChar char="●"/>
            </a:pPr>
            <a:r>
              <a:rPr lang="en" sz="1400"/>
              <a:t>Fuzzy or Vague queries</a:t>
            </a:r>
            <a:endParaRPr sz="1400"/>
          </a:p>
          <a:p>
            <a:pPr indent="-317500" lvl="0" marL="457200" rtl="0" algn="l">
              <a:lnSpc>
                <a:spcPct val="150000"/>
              </a:lnSpc>
              <a:spcBef>
                <a:spcPts val="0"/>
              </a:spcBef>
              <a:spcAft>
                <a:spcPts val="0"/>
              </a:spcAft>
              <a:buSzPts val="1400"/>
              <a:buChar char="●"/>
            </a:pPr>
            <a:r>
              <a:rPr lang="en" sz="1400"/>
              <a:t>Broad or Open-Ended questions</a:t>
            </a:r>
            <a:endParaRPr sz="1400"/>
          </a:p>
          <a:p>
            <a:pPr indent="-317500" lvl="0" marL="457200" rtl="0" algn="l">
              <a:lnSpc>
                <a:spcPct val="150000"/>
              </a:lnSpc>
              <a:spcBef>
                <a:spcPts val="0"/>
              </a:spcBef>
              <a:spcAft>
                <a:spcPts val="0"/>
              </a:spcAft>
              <a:buSzPts val="1400"/>
              <a:buChar char="●"/>
            </a:pPr>
            <a:r>
              <a:rPr lang="en" sz="1400"/>
              <a:t>Complex queries with multiple concepts</a:t>
            </a:r>
            <a:br>
              <a:rPr lang="en" sz="1400"/>
            </a:br>
            <a:endParaRPr sz="600"/>
          </a:p>
          <a:p>
            <a:pPr indent="0" lvl="0" marL="0" rtl="0" algn="l">
              <a:lnSpc>
                <a:spcPct val="150000"/>
              </a:lnSpc>
              <a:spcBef>
                <a:spcPts val="1200"/>
              </a:spcBef>
              <a:spcAft>
                <a:spcPts val="1200"/>
              </a:spcAft>
              <a:buNone/>
            </a:pPr>
            <a:r>
              <a:rPr b="1" i="1" lang="en" sz="1400">
                <a:latin typeface="Public Sans"/>
                <a:ea typeface="Public Sans"/>
                <a:cs typeface="Public Sans"/>
                <a:sym typeface="Public Sans"/>
              </a:rPr>
              <a:t>What does Paul Graham think about Generative AI?</a:t>
            </a:r>
            <a:endParaRPr b="1" i="1" sz="1400">
              <a:latin typeface="Public Sans"/>
              <a:ea typeface="Public Sans"/>
              <a:cs typeface="Public Sans"/>
              <a:sym typeface="Public Sans"/>
            </a:endParaRPr>
          </a:p>
        </p:txBody>
      </p:sp>
      <p:sp>
        <p:nvSpPr>
          <p:cNvPr id="1293" name="Google Shape;1293;p117"/>
          <p:cNvSpPr txBox="1"/>
          <p:nvPr>
            <p:ph idx="2" type="body"/>
          </p:nvPr>
        </p:nvSpPr>
        <p:spPr>
          <a:xfrm>
            <a:off x="5029200" y="960120"/>
            <a:ext cx="3474600" cy="3703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1200"/>
              </a:spcAft>
              <a:buNone/>
            </a:pPr>
            <a:r>
              <a:rPr b="1" lang="en" sz="1400">
                <a:latin typeface="Public Sans"/>
                <a:ea typeface="Public Sans"/>
                <a:cs typeface="Public Sans"/>
                <a:sym typeface="Public Sans"/>
              </a:rPr>
              <a:t>Vectors are ineffective for:</a:t>
            </a:r>
            <a:endParaRPr b="1" i="1" sz="1400">
              <a:latin typeface="Public Sans"/>
              <a:ea typeface="Public Sans"/>
              <a:cs typeface="Public Sans"/>
              <a:sym typeface="Public Sans"/>
            </a:endParaRPr>
          </a:p>
        </p:txBody>
      </p:sp>
      <p:sp>
        <p:nvSpPr>
          <p:cNvPr id="1294" name="Google Shape;1294;p117"/>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700">
                <a:solidFill>
                  <a:schemeClr val="accent1"/>
                </a:solidFill>
              </a:rPr>
              <a:t>Where vector search fall short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18"/>
          <p:cNvSpPr txBox="1"/>
          <p:nvPr>
            <p:ph idx="1" type="body"/>
          </p:nvPr>
        </p:nvSpPr>
        <p:spPr>
          <a:xfrm>
            <a:off x="365750" y="960120"/>
            <a:ext cx="3474600" cy="3703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 sz="1400">
                <a:latin typeface="Public Sans"/>
                <a:ea typeface="Public Sans"/>
                <a:cs typeface="Public Sans"/>
                <a:sym typeface="Public Sans"/>
              </a:rPr>
              <a:t>Vectors work well for:</a:t>
            </a:r>
            <a:endParaRPr b="1" sz="1400">
              <a:latin typeface="Public Sans"/>
              <a:ea typeface="Public Sans"/>
              <a:cs typeface="Public Sans"/>
              <a:sym typeface="Public Sans"/>
            </a:endParaRPr>
          </a:p>
          <a:p>
            <a:pPr indent="-317500" lvl="0" marL="457200" rtl="0" algn="l">
              <a:lnSpc>
                <a:spcPct val="150000"/>
              </a:lnSpc>
              <a:spcBef>
                <a:spcPts val="1200"/>
              </a:spcBef>
              <a:spcAft>
                <a:spcPts val="0"/>
              </a:spcAft>
              <a:buSzPts val="1400"/>
              <a:buChar char="●"/>
            </a:pPr>
            <a:r>
              <a:rPr lang="en" sz="1400"/>
              <a:t>Contextual or Meaning Based Questions</a:t>
            </a:r>
            <a:endParaRPr sz="1400"/>
          </a:p>
          <a:p>
            <a:pPr indent="-317500" lvl="0" marL="457200" rtl="0" algn="l">
              <a:lnSpc>
                <a:spcPct val="150000"/>
              </a:lnSpc>
              <a:spcBef>
                <a:spcPts val="0"/>
              </a:spcBef>
              <a:spcAft>
                <a:spcPts val="0"/>
              </a:spcAft>
              <a:buSzPts val="1400"/>
              <a:buChar char="●"/>
            </a:pPr>
            <a:r>
              <a:rPr lang="en" sz="1400"/>
              <a:t>Synonyms or Paraphrasing</a:t>
            </a:r>
            <a:endParaRPr sz="1400"/>
          </a:p>
          <a:p>
            <a:pPr indent="-317500" lvl="0" marL="457200" rtl="0" algn="l">
              <a:lnSpc>
                <a:spcPct val="150000"/>
              </a:lnSpc>
              <a:spcBef>
                <a:spcPts val="0"/>
              </a:spcBef>
              <a:spcAft>
                <a:spcPts val="0"/>
              </a:spcAft>
              <a:buSzPts val="1400"/>
              <a:buChar char="●"/>
            </a:pPr>
            <a:r>
              <a:rPr lang="en" sz="1400"/>
              <a:t>Fuzzy or Vague queries</a:t>
            </a:r>
            <a:endParaRPr sz="1400"/>
          </a:p>
          <a:p>
            <a:pPr indent="-317500" lvl="0" marL="457200" rtl="0" algn="l">
              <a:lnSpc>
                <a:spcPct val="150000"/>
              </a:lnSpc>
              <a:spcBef>
                <a:spcPts val="0"/>
              </a:spcBef>
              <a:spcAft>
                <a:spcPts val="0"/>
              </a:spcAft>
              <a:buSzPts val="1400"/>
              <a:buChar char="●"/>
            </a:pPr>
            <a:r>
              <a:rPr lang="en" sz="1400"/>
              <a:t>Broad or Open-Ended questions</a:t>
            </a:r>
            <a:endParaRPr sz="1400"/>
          </a:p>
          <a:p>
            <a:pPr indent="-317500" lvl="0" marL="457200" rtl="0" algn="l">
              <a:lnSpc>
                <a:spcPct val="150000"/>
              </a:lnSpc>
              <a:spcBef>
                <a:spcPts val="0"/>
              </a:spcBef>
              <a:spcAft>
                <a:spcPts val="0"/>
              </a:spcAft>
              <a:buSzPts val="1400"/>
              <a:buChar char="●"/>
            </a:pPr>
            <a:r>
              <a:rPr lang="en" sz="1400"/>
              <a:t>Complex queries with multiple concepts</a:t>
            </a:r>
            <a:br>
              <a:rPr lang="en" sz="1400"/>
            </a:br>
            <a:endParaRPr sz="600"/>
          </a:p>
          <a:p>
            <a:pPr indent="0" lvl="0" marL="0" rtl="0" algn="l">
              <a:lnSpc>
                <a:spcPct val="150000"/>
              </a:lnSpc>
              <a:spcBef>
                <a:spcPts val="1200"/>
              </a:spcBef>
              <a:spcAft>
                <a:spcPts val="1200"/>
              </a:spcAft>
              <a:buNone/>
            </a:pPr>
            <a:r>
              <a:rPr b="1" i="1" lang="en" sz="1400">
                <a:latin typeface="Public Sans"/>
                <a:ea typeface="Public Sans"/>
                <a:cs typeface="Public Sans"/>
                <a:sym typeface="Public Sans"/>
              </a:rPr>
              <a:t>What does Paul Graham think about Generative AI?</a:t>
            </a:r>
            <a:endParaRPr b="1" i="1" sz="1400">
              <a:latin typeface="Public Sans"/>
              <a:ea typeface="Public Sans"/>
              <a:cs typeface="Public Sans"/>
              <a:sym typeface="Public Sans"/>
            </a:endParaRPr>
          </a:p>
        </p:txBody>
      </p:sp>
      <p:sp>
        <p:nvSpPr>
          <p:cNvPr id="1300" name="Google Shape;1300;p118"/>
          <p:cNvSpPr txBox="1"/>
          <p:nvPr>
            <p:ph idx="2" type="body"/>
          </p:nvPr>
        </p:nvSpPr>
        <p:spPr>
          <a:xfrm>
            <a:off x="5029200" y="960120"/>
            <a:ext cx="3474600" cy="3703200"/>
          </a:xfrm>
          <a:prstGeom prst="rect">
            <a:avLst/>
          </a:prstGeom>
        </p:spPr>
        <p:txBody>
          <a:bodyPr anchorCtr="0" anchor="t" bIns="0" lIns="0" spcFirstLastPara="1" rIns="0" wrap="square" tIns="0">
            <a:noAutofit/>
          </a:bodyPr>
          <a:lstStyle/>
          <a:p>
            <a:pPr indent="0" lvl="0" marL="0" rtl="0" algn="l">
              <a:lnSpc>
                <a:spcPct val="150000"/>
              </a:lnSpc>
              <a:spcBef>
                <a:spcPts val="0"/>
              </a:spcBef>
              <a:spcAft>
                <a:spcPts val="0"/>
              </a:spcAft>
              <a:buNone/>
            </a:pPr>
            <a:r>
              <a:rPr b="1" lang="en" sz="1400">
                <a:latin typeface="Public Sans"/>
                <a:ea typeface="Public Sans"/>
                <a:cs typeface="Public Sans"/>
                <a:sym typeface="Public Sans"/>
              </a:rPr>
              <a:t>Vectors are ineffective for:</a:t>
            </a:r>
            <a:endParaRPr b="1" sz="1400">
              <a:latin typeface="Public Sans"/>
              <a:ea typeface="Public Sans"/>
              <a:cs typeface="Public Sans"/>
              <a:sym typeface="Public Sans"/>
            </a:endParaRPr>
          </a:p>
          <a:p>
            <a:pPr indent="-317500" lvl="0" marL="457200" rtl="0" algn="l">
              <a:lnSpc>
                <a:spcPct val="150000"/>
              </a:lnSpc>
              <a:spcBef>
                <a:spcPts val="1200"/>
              </a:spcBef>
              <a:spcAft>
                <a:spcPts val="0"/>
              </a:spcAft>
              <a:buSzPts val="1400"/>
              <a:buChar char="●"/>
            </a:pPr>
            <a:r>
              <a:rPr lang="en" sz="1400"/>
              <a:t>Highly Specific or Fact-Based Questions</a:t>
            </a:r>
            <a:endParaRPr sz="1400"/>
          </a:p>
          <a:p>
            <a:pPr indent="-317500" lvl="0" marL="457200" rtl="0" algn="l">
              <a:lnSpc>
                <a:spcPct val="150000"/>
              </a:lnSpc>
              <a:spcBef>
                <a:spcPts val="0"/>
              </a:spcBef>
              <a:spcAft>
                <a:spcPts val="0"/>
              </a:spcAft>
              <a:buSzPts val="1400"/>
              <a:buChar char="●"/>
            </a:pPr>
            <a:r>
              <a:rPr lang="en" sz="1400"/>
              <a:t>Numerical or Exact-Match Queries</a:t>
            </a:r>
            <a:endParaRPr sz="1400"/>
          </a:p>
          <a:p>
            <a:pPr indent="-317500" lvl="0" marL="457200" rtl="0" algn="l">
              <a:lnSpc>
                <a:spcPct val="150000"/>
              </a:lnSpc>
              <a:spcBef>
                <a:spcPts val="0"/>
              </a:spcBef>
              <a:spcAft>
                <a:spcPts val="0"/>
              </a:spcAft>
              <a:buSzPts val="1400"/>
              <a:buChar char="●"/>
            </a:pPr>
            <a:r>
              <a:rPr lang="en" sz="1400"/>
              <a:t>Boolean or Logical Queries</a:t>
            </a:r>
            <a:endParaRPr sz="1400"/>
          </a:p>
          <a:p>
            <a:pPr indent="-317500" lvl="0" marL="457200" rtl="0" algn="l">
              <a:lnSpc>
                <a:spcPct val="150000"/>
              </a:lnSpc>
              <a:spcBef>
                <a:spcPts val="0"/>
              </a:spcBef>
              <a:spcAft>
                <a:spcPts val="0"/>
              </a:spcAft>
              <a:buSzPts val="1400"/>
              <a:buChar char="●"/>
            </a:pPr>
            <a:r>
              <a:rPr lang="en" sz="1400"/>
              <a:t>Ambiguous or Unclear Queries without Context</a:t>
            </a:r>
            <a:endParaRPr sz="1400"/>
          </a:p>
          <a:p>
            <a:pPr indent="-317500" lvl="0" marL="457200" rtl="0" algn="l">
              <a:lnSpc>
                <a:spcPct val="150000"/>
              </a:lnSpc>
              <a:spcBef>
                <a:spcPts val="0"/>
              </a:spcBef>
              <a:spcAft>
                <a:spcPts val="0"/>
              </a:spcAft>
              <a:buSzPts val="1400"/>
              <a:buChar char="●"/>
            </a:pPr>
            <a:r>
              <a:rPr lang="en" sz="1400"/>
              <a:t>Specialised Knowledge</a:t>
            </a:r>
            <a:br>
              <a:rPr lang="en" sz="1400"/>
            </a:br>
            <a:endParaRPr sz="400"/>
          </a:p>
          <a:p>
            <a:pPr indent="0" lvl="0" marL="0" rtl="0" algn="l">
              <a:lnSpc>
                <a:spcPct val="150000"/>
              </a:lnSpc>
              <a:spcBef>
                <a:spcPts val="1200"/>
              </a:spcBef>
              <a:spcAft>
                <a:spcPts val="1200"/>
              </a:spcAft>
              <a:buNone/>
            </a:pPr>
            <a:r>
              <a:rPr b="1" i="1" lang="en" sz="1400">
                <a:latin typeface="Public Sans"/>
                <a:ea typeface="Public Sans"/>
                <a:cs typeface="Public Sans"/>
                <a:sym typeface="Public Sans"/>
              </a:rPr>
              <a:t>How many Generative AI Startups has Paul Graham invested in?</a:t>
            </a:r>
            <a:endParaRPr b="1" i="1" sz="1400">
              <a:latin typeface="Public Sans"/>
              <a:ea typeface="Public Sans"/>
              <a:cs typeface="Public Sans"/>
              <a:sym typeface="Public Sans"/>
            </a:endParaRPr>
          </a:p>
        </p:txBody>
      </p:sp>
      <p:sp>
        <p:nvSpPr>
          <p:cNvPr id="1301" name="Google Shape;1301;p118"/>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2700">
                <a:solidFill>
                  <a:schemeClr val="accent1"/>
                </a:solidFill>
              </a:rPr>
              <a:t>Where vector search fall short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pic>
        <p:nvPicPr>
          <p:cNvPr id="1306" name="Google Shape;1306;p119"/>
          <p:cNvPicPr preferRelativeResize="0"/>
          <p:nvPr/>
        </p:nvPicPr>
        <p:blipFill>
          <a:blip r:embed="rId3">
            <a:alphaModFix/>
          </a:blip>
          <a:stretch>
            <a:fillRect/>
          </a:stretch>
        </p:blipFill>
        <p:spPr>
          <a:xfrm>
            <a:off x="0" y="1103897"/>
            <a:ext cx="9144000" cy="3850105"/>
          </a:xfrm>
          <a:prstGeom prst="rect">
            <a:avLst/>
          </a:prstGeom>
          <a:noFill/>
          <a:ln>
            <a:noFill/>
          </a:ln>
        </p:spPr>
      </p:pic>
      <p:sp>
        <p:nvSpPr>
          <p:cNvPr id="1307" name="Google Shape;1307;p119"/>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Interacting with LLMs</a:t>
            </a:r>
            <a:endParaRPr/>
          </a:p>
        </p:txBody>
      </p:sp>
      <p:sp>
        <p:nvSpPr>
          <p:cNvPr id="1308" name="Google Shape;1308;p119"/>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309" name="Google Shape;1309;p119"/>
          <p:cNvSpPr/>
          <p:nvPr/>
        </p:nvSpPr>
        <p:spPr>
          <a:xfrm rot="-5400000">
            <a:off x="4413476" y="2906213"/>
            <a:ext cx="478500" cy="145500"/>
          </a:xfrm>
          <a:prstGeom prst="rect">
            <a:avLst/>
          </a:prstGeom>
          <a:solidFill>
            <a:srgbClr val="E2E3E5"/>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latin typeface="Public Sans"/>
                <a:ea typeface="Public Sans"/>
                <a:cs typeface="Public Sans"/>
                <a:sym typeface="Public Sans"/>
              </a:rPr>
              <a:t>Context</a:t>
            </a:r>
            <a:endParaRPr b="1" sz="800">
              <a:latin typeface="Public Sans"/>
              <a:ea typeface="Public Sans"/>
              <a:cs typeface="Public Sans"/>
              <a:sym typeface="Public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4"/>
          <p:cNvSpPr txBox="1"/>
          <p:nvPr>
            <p:ph type="ctrTitle"/>
          </p:nvPr>
        </p:nvSpPr>
        <p:spPr>
          <a:xfrm>
            <a:off x="909908" y="1605476"/>
            <a:ext cx="7498200" cy="1746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LLMs </a:t>
            </a:r>
            <a:r>
              <a:rPr lang="en">
                <a:solidFill>
                  <a:schemeClr val="accent4"/>
                </a:solidFill>
              </a:rPr>
              <a:t>aren’t perfect!</a:t>
            </a:r>
            <a:endParaRPr>
              <a:solidFill>
                <a:schemeClr val="accent4"/>
              </a:solidFill>
            </a:endParaRPr>
          </a:p>
        </p:txBody>
      </p:sp>
      <p:sp>
        <p:nvSpPr>
          <p:cNvPr id="919" name="Google Shape;919;p84"/>
          <p:cNvSpPr txBox="1"/>
          <p:nvPr>
            <p:ph idx="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Clr>
                <a:srgbClr val="000000"/>
              </a:buClr>
              <a:buSzPts val="800"/>
              <a:buFont typeface="Arial"/>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sp>
        <p:nvSpPr>
          <p:cNvPr id="1314" name="Google Shape;1314;p120"/>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Interacting with LLMs</a:t>
            </a:r>
            <a:endParaRPr/>
          </a:p>
        </p:txBody>
      </p:sp>
      <p:sp>
        <p:nvSpPr>
          <p:cNvPr id="1315" name="Google Shape;1315;p120"/>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16" name="Google Shape;1316;p120"/>
          <p:cNvPicPr preferRelativeResize="0"/>
          <p:nvPr/>
        </p:nvPicPr>
        <p:blipFill>
          <a:blip r:embed="rId3">
            <a:alphaModFix/>
          </a:blip>
          <a:stretch>
            <a:fillRect/>
          </a:stretch>
        </p:blipFill>
        <p:spPr>
          <a:xfrm>
            <a:off x="0" y="1103897"/>
            <a:ext cx="9144000" cy="3850105"/>
          </a:xfrm>
          <a:prstGeom prst="rect">
            <a:avLst/>
          </a:prstGeom>
          <a:noFill/>
          <a:ln>
            <a:noFill/>
          </a:ln>
        </p:spPr>
      </p:pic>
      <p:sp>
        <p:nvSpPr>
          <p:cNvPr id="1317" name="Google Shape;1317;p120"/>
          <p:cNvSpPr/>
          <p:nvPr/>
        </p:nvSpPr>
        <p:spPr>
          <a:xfrm rot="-5400000">
            <a:off x="4413476" y="2906213"/>
            <a:ext cx="478500" cy="145500"/>
          </a:xfrm>
          <a:prstGeom prst="rect">
            <a:avLst/>
          </a:prstGeom>
          <a:solidFill>
            <a:srgbClr val="E2E3E5"/>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800">
                <a:latin typeface="Public Sans"/>
                <a:ea typeface="Public Sans"/>
                <a:cs typeface="Public Sans"/>
                <a:sym typeface="Public Sans"/>
              </a:rPr>
              <a:t>Context</a:t>
            </a:r>
            <a:endParaRPr b="1" sz="800">
              <a:latin typeface="Public Sans"/>
              <a:ea typeface="Public Sans"/>
              <a:cs typeface="Public Sans"/>
              <a:sym typeface="Public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1" name="Shape 1321"/>
        <p:cNvGrpSpPr/>
        <p:nvPr/>
      </p:nvGrpSpPr>
      <p:grpSpPr>
        <a:xfrm>
          <a:off x="0" y="0"/>
          <a:ext cx="0" cy="0"/>
          <a:chOff x="0" y="0"/>
          <a:chExt cx="0" cy="0"/>
        </a:xfrm>
      </p:grpSpPr>
      <p:sp>
        <p:nvSpPr>
          <p:cNvPr id="1322" name="Google Shape;1322;p121"/>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Vector embeddings and a knowledge graph</a:t>
            </a:r>
            <a:endParaRPr/>
          </a:p>
        </p:txBody>
      </p:sp>
      <p:sp>
        <p:nvSpPr>
          <p:cNvPr id="1323" name="Google Shape;1323;p121"/>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24" name="Google Shape;1324;p121"/>
          <p:cNvGraphicFramePr/>
          <p:nvPr/>
        </p:nvGraphicFramePr>
        <p:xfrm>
          <a:off x="365750" y="976850"/>
          <a:ext cx="3000000" cy="3000000"/>
        </p:xfrm>
        <a:graphic>
          <a:graphicData uri="http://schemas.openxmlformats.org/drawingml/2006/table">
            <a:tbl>
              <a:tblPr>
                <a:noFill/>
                <a:tableStyleId>{60B8FD0D-8F5C-4239-BFF4-3FFD3DE63250}</a:tableStyleId>
              </a:tblPr>
              <a:tblGrid>
                <a:gridCol w="1843050"/>
                <a:gridCol w="2768900"/>
              </a:tblGrid>
              <a:tr h="689400">
                <a:tc>
                  <a:txBody>
                    <a:bodyPr/>
                    <a:lstStyle/>
                    <a:p>
                      <a:pPr indent="0" lvl="0" marL="0" rtl="0" algn="l">
                        <a:spcBef>
                          <a:spcPts val="0"/>
                        </a:spcBef>
                        <a:spcAft>
                          <a:spcPts val="0"/>
                        </a:spcAft>
                        <a:buNone/>
                      </a:pPr>
                      <a:r>
                        <a:rPr b="1" lang="en" sz="1100">
                          <a:latin typeface="Public Sans"/>
                          <a:ea typeface="Public Sans"/>
                          <a:cs typeface="Public Sans"/>
                          <a:sym typeface="Public Sans"/>
                        </a:rPr>
                        <a:t>Text</a:t>
                      </a:r>
                      <a:endParaRPr b="1" sz="1100">
                        <a:latin typeface="Public Sans"/>
                        <a:ea typeface="Public Sans"/>
                        <a:cs typeface="Public Sans"/>
                        <a:sym typeface="Public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100">
                          <a:latin typeface="Public Sans"/>
                          <a:ea typeface="Public Sans"/>
                          <a:cs typeface="Public Sans"/>
                          <a:sym typeface="Public Sans"/>
                        </a:rPr>
                        <a:t>Vector embedding</a:t>
                      </a:r>
                      <a:endParaRPr b="1" sz="1100">
                        <a:latin typeface="Public Sans"/>
                        <a:ea typeface="Public Sans"/>
                        <a:cs typeface="Public Sans"/>
                        <a:sym typeface="Public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689400">
                <a:tc>
                  <a:txBody>
                    <a:bodyPr/>
                    <a:lstStyle/>
                    <a:p>
                      <a:pPr indent="0" lvl="0" marL="0" rtl="0" algn="l">
                        <a:spcBef>
                          <a:spcPts val="0"/>
                        </a:spcBef>
                        <a:spcAft>
                          <a:spcPts val="0"/>
                        </a:spcAft>
                        <a:buNone/>
                      </a:pPr>
                      <a:r>
                        <a:rPr lang="en" sz="1100"/>
                        <a:t>She’s just a small town girl</a:t>
                      </a:r>
                      <a:endParaRPr sz="1100"/>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Fira Code"/>
                          <a:ea typeface="Fira Code"/>
                          <a:cs typeface="Fira Code"/>
                          <a:sym typeface="Fira Code"/>
                        </a:rPr>
                        <a:t>[0.12, -0.34, 0.56, ...,-0.91]</a:t>
                      </a:r>
                      <a:endParaRPr sz="1100">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89400">
                <a:tc>
                  <a:txBody>
                    <a:bodyPr/>
                    <a:lstStyle/>
                    <a:p>
                      <a:pPr indent="0" lvl="0" marL="0" rtl="0" algn="l">
                        <a:spcBef>
                          <a:spcPts val="0"/>
                        </a:spcBef>
                        <a:spcAft>
                          <a:spcPts val="0"/>
                        </a:spcAft>
                        <a:buNone/>
                      </a:pPr>
                      <a:r>
                        <a:rPr lang="en" sz="1100"/>
                        <a:t>Living in a lonely world</a:t>
                      </a:r>
                      <a:endParaRPr sz="1100"/>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Fira Code"/>
                          <a:ea typeface="Fira Code"/>
                          <a:cs typeface="Fira Code"/>
                          <a:sym typeface="Fira Code"/>
                        </a:rPr>
                        <a:t>[0.22, 0.45, -0.67, ..., 0.33]</a:t>
                      </a:r>
                      <a:endParaRPr sz="1100">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89400">
                <a:tc>
                  <a:txBody>
                    <a:bodyPr/>
                    <a:lstStyle/>
                    <a:p>
                      <a:pPr indent="0" lvl="0" marL="0" rtl="0" algn="l">
                        <a:spcBef>
                          <a:spcPts val="0"/>
                        </a:spcBef>
                        <a:spcAft>
                          <a:spcPts val="0"/>
                        </a:spcAft>
                        <a:buNone/>
                      </a:pPr>
                      <a:r>
                        <a:rPr lang="en" sz="1100"/>
                        <a:t>She took the midnight train</a:t>
                      </a:r>
                      <a:endParaRPr sz="1100"/>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Fira Code"/>
                          <a:ea typeface="Fira Code"/>
                          <a:cs typeface="Fira Code"/>
                          <a:sym typeface="Fira Code"/>
                        </a:rPr>
                        <a:t>[-0.55, 0.89, 0.12, ..., 0.67]</a:t>
                      </a:r>
                      <a:endParaRPr sz="1100">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89400">
                <a:tc>
                  <a:txBody>
                    <a:bodyPr/>
                    <a:lstStyle/>
                    <a:p>
                      <a:pPr indent="0" lvl="0" marL="0" rtl="0" algn="l">
                        <a:spcBef>
                          <a:spcPts val="0"/>
                        </a:spcBef>
                        <a:spcAft>
                          <a:spcPts val="0"/>
                        </a:spcAft>
                        <a:buNone/>
                      </a:pPr>
                      <a:r>
                        <a:rPr lang="en" sz="1100"/>
                        <a:t>Going anywhere</a:t>
                      </a:r>
                      <a:endParaRPr sz="1100"/>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Fira Code"/>
                          <a:ea typeface="Fira Code"/>
                          <a:cs typeface="Fira Code"/>
                          <a:sym typeface="Fira Code"/>
                        </a:rPr>
                        <a:t>[0.78, -0.23, 0.45, ...,-0.12]</a:t>
                      </a:r>
                      <a:endParaRPr sz="1100">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28" name="Shape 1328"/>
        <p:cNvGrpSpPr/>
        <p:nvPr/>
      </p:nvGrpSpPr>
      <p:grpSpPr>
        <a:xfrm>
          <a:off x="0" y="0"/>
          <a:ext cx="0" cy="0"/>
          <a:chOff x="0" y="0"/>
          <a:chExt cx="0" cy="0"/>
        </a:xfrm>
      </p:grpSpPr>
      <p:sp>
        <p:nvSpPr>
          <p:cNvPr id="1329" name="Google Shape;1329;p122"/>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Vector embeddings and a knowledge graph</a:t>
            </a:r>
            <a:endParaRPr/>
          </a:p>
        </p:txBody>
      </p:sp>
      <p:sp>
        <p:nvSpPr>
          <p:cNvPr id="1330" name="Google Shape;1330;p122"/>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aphicFrame>
        <p:nvGraphicFramePr>
          <p:cNvPr id="1331" name="Google Shape;1331;p122"/>
          <p:cNvGraphicFramePr/>
          <p:nvPr/>
        </p:nvGraphicFramePr>
        <p:xfrm>
          <a:off x="365750" y="976850"/>
          <a:ext cx="3000000" cy="3000000"/>
        </p:xfrm>
        <a:graphic>
          <a:graphicData uri="http://schemas.openxmlformats.org/drawingml/2006/table">
            <a:tbl>
              <a:tblPr>
                <a:noFill/>
                <a:tableStyleId>{60B8FD0D-8F5C-4239-BFF4-3FFD3DE63250}</a:tableStyleId>
              </a:tblPr>
              <a:tblGrid>
                <a:gridCol w="1843050"/>
                <a:gridCol w="2768900"/>
              </a:tblGrid>
              <a:tr h="689400">
                <a:tc>
                  <a:txBody>
                    <a:bodyPr/>
                    <a:lstStyle/>
                    <a:p>
                      <a:pPr indent="0" lvl="0" marL="0" rtl="0" algn="l">
                        <a:spcBef>
                          <a:spcPts val="0"/>
                        </a:spcBef>
                        <a:spcAft>
                          <a:spcPts val="0"/>
                        </a:spcAft>
                        <a:buNone/>
                      </a:pPr>
                      <a:r>
                        <a:rPr b="1" lang="en" sz="1100">
                          <a:latin typeface="Public Sans"/>
                          <a:ea typeface="Public Sans"/>
                          <a:cs typeface="Public Sans"/>
                          <a:sym typeface="Public Sans"/>
                        </a:rPr>
                        <a:t>Text</a:t>
                      </a:r>
                      <a:endParaRPr b="1" sz="1100">
                        <a:latin typeface="Public Sans"/>
                        <a:ea typeface="Public Sans"/>
                        <a:cs typeface="Public Sans"/>
                        <a:sym typeface="Public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100">
                          <a:latin typeface="Public Sans"/>
                          <a:ea typeface="Public Sans"/>
                          <a:cs typeface="Public Sans"/>
                          <a:sym typeface="Public Sans"/>
                        </a:rPr>
                        <a:t>Vector embedding</a:t>
                      </a:r>
                      <a:endParaRPr b="1" sz="1100">
                        <a:latin typeface="Public Sans"/>
                        <a:ea typeface="Public Sans"/>
                        <a:cs typeface="Public Sans"/>
                        <a:sym typeface="Public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r>
              <a:tr h="689400">
                <a:tc>
                  <a:txBody>
                    <a:bodyPr/>
                    <a:lstStyle/>
                    <a:p>
                      <a:pPr indent="0" lvl="0" marL="0" rtl="0" algn="l">
                        <a:spcBef>
                          <a:spcPts val="0"/>
                        </a:spcBef>
                        <a:spcAft>
                          <a:spcPts val="0"/>
                        </a:spcAft>
                        <a:buNone/>
                      </a:pPr>
                      <a:r>
                        <a:rPr lang="en" sz="1100"/>
                        <a:t>She’s just a small town girl</a:t>
                      </a:r>
                      <a:endParaRPr sz="1100"/>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Fira Code"/>
                          <a:ea typeface="Fira Code"/>
                          <a:cs typeface="Fira Code"/>
                          <a:sym typeface="Fira Code"/>
                        </a:rPr>
                        <a:t>[0.12, -0.34, 0.56, ...,-0.91]</a:t>
                      </a:r>
                      <a:endParaRPr sz="1100">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89400">
                <a:tc>
                  <a:txBody>
                    <a:bodyPr/>
                    <a:lstStyle/>
                    <a:p>
                      <a:pPr indent="0" lvl="0" marL="0" rtl="0" algn="l">
                        <a:spcBef>
                          <a:spcPts val="0"/>
                        </a:spcBef>
                        <a:spcAft>
                          <a:spcPts val="0"/>
                        </a:spcAft>
                        <a:buNone/>
                      </a:pPr>
                      <a:r>
                        <a:rPr lang="en" sz="1100"/>
                        <a:t>Living in a lonely world</a:t>
                      </a:r>
                      <a:endParaRPr sz="1100"/>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Fira Code"/>
                          <a:ea typeface="Fira Code"/>
                          <a:cs typeface="Fira Code"/>
                          <a:sym typeface="Fira Code"/>
                        </a:rPr>
                        <a:t>[0.22, 0.45, -0.67, ..., 0.33]</a:t>
                      </a:r>
                      <a:endParaRPr sz="1100">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89400">
                <a:tc>
                  <a:txBody>
                    <a:bodyPr/>
                    <a:lstStyle/>
                    <a:p>
                      <a:pPr indent="0" lvl="0" marL="0" rtl="0" algn="l">
                        <a:spcBef>
                          <a:spcPts val="0"/>
                        </a:spcBef>
                        <a:spcAft>
                          <a:spcPts val="0"/>
                        </a:spcAft>
                        <a:buNone/>
                      </a:pPr>
                      <a:r>
                        <a:rPr lang="en" sz="1100"/>
                        <a:t>She took the midnight train</a:t>
                      </a:r>
                      <a:endParaRPr sz="1100"/>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Fira Code"/>
                          <a:ea typeface="Fira Code"/>
                          <a:cs typeface="Fira Code"/>
                          <a:sym typeface="Fira Code"/>
                        </a:rPr>
                        <a:t>[-0.55, 0.89, 0.12, ..., 0.67]</a:t>
                      </a:r>
                      <a:endParaRPr sz="1100">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689400">
                <a:tc>
                  <a:txBody>
                    <a:bodyPr/>
                    <a:lstStyle/>
                    <a:p>
                      <a:pPr indent="0" lvl="0" marL="0" rtl="0" algn="l">
                        <a:spcBef>
                          <a:spcPts val="0"/>
                        </a:spcBef>
                        <a:spcAft>
                          <a:spcPts val="0"/>
                        </a:spcAft>
                        <a:buNone/>
                      </a:pPr>
                      <a:r>
                        <a:rPr lang="en" sz="1100"/>
                        <a:t>Going anywhere</a:t>
                      </a:r>
                      <a:endParaRPr sz="1100"/>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1100">
                          <a:latin typeface="Fira Code"/>
                          <a:ea typeface="Fira Code"/>
                          <a:cs typeface="Fira Code"/>
                          <a:sym typeface="Fira Code"/>
                        </a:rPr>
                        <a:t>[0.78, -0.23, 0.45, ...,-0.12]</a:t>
                      </a:r>
                      <a:endParaRPr sz="1100">
                        <a:latin typeface="Fira Code"/>
                        <a:ea typeface="Fira Code"/>
                        <a:cs typeface="Fira Code"/>
                        <a:sym typeface="Fira Code"/>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pic>
        <p:nvPicPr>
          <p:cNvPr id="1332" name="Google Shape;1332;p122"/>
          <p:cNvPicPr preferRelativeResize="0"/>
          <p:nvPr/>
        </p:nvPicPr>
        <p:blipFill>
          <a:blip r:embed="rId3">
            <a:alphaModFix/>
          </a:blip>
          <a:stretch>
            <a:fillRect/>
          </a:stretch>
        </p:blipFill>
        <p:spPr>
          <a:xfrm>
            <a:off x="4977700" y="937700"/>
            <a:ext cx="3984275" cy="354158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123"/>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Context is key</a:t>
            </a:r>
            <a:endParaRPr/>
          </a:p>
        </p:txBody>
      </p:sp>
      <p:sp>
        <p:nvSpPr>
          <p:cNvPr id="1338" name="Google Shape;1338;p123"/>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39" name="Google Shape;1339;p123"/>
          <p:cNvPicPr preferRelativeResize="0"/>
          <p:nvPr/>
        </p:nvPicPr>
        <p:blipFill>
          <a:blip r:embed="rId3">
            <a:alphaModFix/>
          </a:blip>
          <a:stretch>
            <a:fillRect/>
          </a:stretch>
        </p:blipFill>
        <p:spPr>
          <a:xfrm>
            <a:off x="152400" y="929700"/>
            <a:ext cx="8839200" cy="3788228"/>
          </a:xfrm>
          <a:prstGeom prst="rect">
            <a:avLst/>
          </a:prstGeom>
          <a:noFill/>
          <a:ln>
            <a:noFill/>
          </a:ln>
        </p:spPr>
      </p:pic>
      <p:pic>
        <p:nvPicPr>
          <p:cNvPr id="1340" name="Google Shape;1340;p123"/>
          <p:cNvPicPr preferRelativeResize="0"/>
          <p:nvPr/>
        </p:nvPicPr>
        <p:blipFill>
          <a:blip r:embed="rId4">
            <a:alphaModFix/>
          </a:blip>
          <a:stretch>
            <a:fillRect/>
          </a:stretch>
        </p:blipFill>
        <p:spPr>
          <a:xfrm>
            <a:off x="0" y="840921"/>
            <a:ext cx="9143999" cy="391885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124"/>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Context is key</a:t>
            </a:r>
            <a:endParaRPr/>
          </a:p>
        </p:txBody>
      </p:sp>
      <p:sp>
        <p:nvSpPr>
          <p:cNvPr id="1346" name="Google Shape;1346;p124"/>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47" name="Google Shape;1347;p124"/>
          <p:cNvPicPr preferRelativeResize="0"/>
          <p:nvPr/>
        </p:nvPicPr>
        <p:blipFill>
          <a:blip r:embed="rId3">
            <a:alphaModFix/>
          </a:blip>
          <a:stretch>
            <a:fillRect/>
          </a:stretch>
        </p:blipFill>
        <p:spPr>
          <a:xfrm>
            <a:off x="152400" y="929700"/>
            <a:ext cx="8839200" cy="3788228"/>
          </a:xfrm>
          <a:prstGeom prst="rect">
            <a:avLst/>
          </a:prstGeom>
          <a:noFill/>
          <a:ln>
            <a:noFill/>
          </a:ln>
        </p:spPr>
      </p:pic>
      <p:pic>
        <p:nvPicPr>
          <p:cNvPr id="1348" name="Google Shape;1348;p124"/>
          <p:cNvPicPr preferRelativeResize="0"/>
          <p:nvPr/>
        </p:nvPicPr>
        <p:blipFill>
          <a:blip r:embed="rId4">
            <a:alphaModFix/>
          </a:blip>
          <a:stretch>
            <a:fillRect/>
          </a:stretch>
        </p:blipFill>
        <p:spPr>
          <a:xfrm>
            <a:off x="0" y="840921"/>
            <a:ext cx="9143999" cy="3918857"/>
          </a:xfrm>
          <a:prstGeom prst="rect">
            <a:avLst/>
          </a:prstGeom>
          <a:noFill/>
          <a:ln>
            <a:noFill/>
          </a:ln>
        </p:spPr>
      </p:pic>
      <p:sp>
        <p:nvSpPr>
          <p:cNvPr id="1349" name="Google Shape;1349;p124"/>
          <p:cNvSpPr txBox="1"/>
          <p:nvPr>
            <p:ph idx="1" type="body"/>
          </p:nvPr>
        </p:nvSpPr>
        <p:spPr>
          <a:xfrm>
            <a:off x="365750" y="4114648"/>
            <a:ext cx="8138100" cy="5487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i="1" lang="en" sz="1800">
                <a:latin typeface="Fira Code"/>
                <a:ea typeface="Fira Code"/>
                <a:cs typeface="Fira Code"/>
                <a:sym typeface="Fira Code"/>
              </a:rPr>
              <a:t>According to the provided context, </a:t>
            </a:r>
            <a:br>
              <a:rPr i="1" lang="en" sz="1800">
                <a:latin typeface="Fira Code"/>
                <a:ea typeface="Fira Code"/>
                <a:cs typeface="Fira Code"/>
                <a:sym typeface="Fira Code"/>
              </a:rPr>
            </a:br>
            <a:r>
              <a:rPr i="1" lang="en" sz="1800">
                <a:latin typeface="Fira Code"/>
                <a:ea typeface="Fira Code"/>
                <a:cs typeface="Fira Code"/>
                <a:sym typeface="Fira Code"/>
              </a:rPr>
              <a:t>Neo4j is a great place to work…</a:t>
            </a:r>
            <a:endParaRPr i="1" sz="1800">
              <a:latin typeface="Fira Code"/>
              <a:ea typeface="Fira Code"/>
              <a:cs typeface="Fira Code"/>
              <a:sym typeface="Fira Code"/>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25"/>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Context is key</a:t>
            </a:r>
            <a:endParaRPr/>
          </a:p>
        </p:txBody>
      </p:sp>
      <p:sp>
        <p:nvSpPr>
          <p:cNvPr id="1355" name="Google Shape;1355;p125"/>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56" name="Google Shape;1356;p125"/>
          <p:cNvPicPr preferRelativeResize="0"/>
          <p:nvPr/>
        </p:nvPicPr>
        <p:blipFill>
          <a:blip r:embed="rId3">
            <a:alphaModFix/>
          </a:blip>
          <a:stretch>
            <a:fillRect/>
          </a:stretch>
        </p:blipFill>
        <p:spPr>
          <a:xfrm>
            <a:off x="152400" y="929700"/>
            <a:ext cx="8839200" cy="3788228"/>
          </a:xfrm>
          <a:prstGeom prst="rect">
            <a:avLst/>
          </a:prstGeom>
          <a:noFill/>
          <a:ln>
            <a:noFill/>
          </a:ln>
        </p:spPr>
      </p:pic>
      <p:pic>
        <p:nvPicPr>
          <p:cNvPr id="1357" name="Google Shape;1357;p125"/>
          <p:cNvPicPr preferRelativeResize="0"/>
          <p:nvPr/>
        </p:nvPicPr>
        <p:blipFill>
          <a:blip r:embed="rId4">
            <a:alphaModFix/>
          </a:blip>
          <a:stretch>
            <a:fillRect/>
          </a:stretch>
        </p:blipFill>
        <p:spPr>
          <a:xfrm>
            <a:off x="0" y="840921"/>
            <a:ext cx="9143999" cy="391885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26"/>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Context is key</a:t>
            </a:r>
            <a:endParaRPr/>
          </a:p>
        </p:txBody>
      </p:sp>
      <p:sp>
        <p:nvSpPr>
          <p:cNvPr id="1363" name="Google Shape;1363;p126"/>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64" name="Google Shape;1364;p126"/>
          <p:cNvPicPr preferRelativeResize="0"/>
          <p:nvPr/>
        </p:nvPicPr>
        <p:blipFill>
          <a:blip r:embed="rId3">
            <a:alphaModFix/>
          </a:blip>
          <a:stretch>
            <a:fillRect/>
          </a:stretch>
        </p:blipFill>
        <p:spPr>
          <a:xfrm>
            <a:off x="152400" y="929700"/>
            <a:ext cx="8839200" cy="3788228"/>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127"/>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Context is key</a:t>
            </a:r>
            <a:endParaRPr/>
          </a:p>
        </p:txBody>
      </p:sp>
      <p:sp>
        <p:nvSpPr>
          <p:cNvPr id="1370" name="Google Shape;1370;p127"/>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371" name="Google Shape;1371;p127"/>
          <p:cNvPicPr preferRelativeResize="0"/>
          <p:nvPr/>
        </p:nvPicPr>
        <p:blipFill>
          <a:blip r:embed="rId3">
            <a:alphaModFix/>
          </a:blip>
          <a:stretch>
            <a:fillRect/>
          </a:stretch>
        </p:blipFill>
        <p:spPr>
          <a:xfrm>
            <a:off x="152400" y="929700"/>
            <a:ext cx="8839200" cy="3788228"/>
          </a:xfrm>
          <a:prstGeom prst="rect">
            <a:avLst/>
          </a:prstGeom>
          <a:noFill/>
          <a:ln>
            <a:noFill/>
          </a:ln>
        </p:spPr>
      </p:pic>
      <p:sp>
        <p:nvSpPr>
          <p:cNvPr id="1372" name="Google Shape;1372;p127"/>
          <p:cNvSpPr txBox="1"/>
          <p:nvPr>
            <p:ph idx="1" type="body"/>
          </p:nvPr>
        </p:nvSpPr>
        <p:spPr>
          <a:xfrm>
            <a:off x="365750" y="4114648"/>
            <a:ext cx="8138100" cy="5487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i="1" lang="en" sz="1800">
                <a:latin typeface="Fira Code"/>
                <a:ea typeface="Fira Code"/>
                <a:cs typeface="Fira Code"/>
                <a:sym typeface="Fira Code"/>
              </a:rPr>
              <a:t>According to </a:t>
            </a:r>
            <a:r>
              <a:rPr b="1" i="1" lang="en" sz="1800">
                <a:solidFill>
                  <a:schemeClr val="accent3"/>
                </a:solidFill>
                <a:latin typeface="Fira Code"/>
                <a:ea typeface="Fira Code"/>
                <a:cs typeface="Fira Code"/>
                <a:sym typeface="Fira Code"/>
              </a:rPr>
              <a:t>Emil Eifrem, the</a:t>
            </a:r>
            <a:r>
              <a:rPr i="1" lang="en" sz="1800">
                <a:latin typeface="Fira Code"/>
                <a:ea typeface="Fira Code"/>
                <a:cs typeface="Fira Code"/>
                <a:sym typeface="Fira Code"/>
              </a:rPr>
              <a:t> </a:t>
            </a:r>
            <a:r>
              <a:rPr b="1" i="1" lang="en" sz="1800">
                <a:solidFill>
                  <a:schemeClr val="accent3"/>
                </a:solidFill>
                <a:latin typeface="Fira Code"/>
                <a:ea typeface="Fira Code"/>
                <a:cs typeface="Fira Code"/>
                <a:sym typeface="Fira Code"/>
              </a:rPr>
              <a:t>CEO</a:t>
            </a:r>
            <a:r>
              <a:rPr i="1" lang="en" sz="1800">
                <a:latin typeface="Fira Code"/>
                <a:ea typeface="Fira Code"/>
                <a:cs typeface="Fira Code"/>
                <a:sym typeface="Fira Code"/>
              </a:rPr>
              <a:t>, </a:t>
            </a:r>
            <a:br>
              <a:rPr i="1" lang="en" sz="1800">
                <a:latin typeface="Fira Code"/>
                <a:ea typeface="Fira Code"/>
                <a:cs typeface="Fira Code"/>
                <a:sym typeface="Fira Code"/>
              </a:rPr>
            </a:br>
            <a:r>
              <a:rPr i="1" lang="en" sz="1800">
                <a:latin typeface="Fira Code"/>
                <a:ea typeface="Fira Code"/>
                <a:cs typeface="Fira Code"/>
                <a:sym typeface="Fira Code"/>
              </a:rPr>
              <a:t>Neo4j is a great place to work…</a:t>
            </a:r>
            <a:endParaRPr i="1" sz="1800">
              <a:latin typeface="Fira Code"/>
              <a:ea typeface="Fira Code"/>
              <a:cs typeface="Fira Code"/>
              <a:sym typeface="Fira Code"/>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128"/>
          <p:cNvSpPr txBox="1"/>
          <p:nvPr>
            <p:ph type="title"/>
          </p:nvPr>
        </p:nvSpPr>
        <p:spPr>
          <a:xfrm>
            <a:off x="914400" y="1723925"/>
            <a:ext cx="5463000" cy="1555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Knowledge Graphs</a:t>
            </a:r>
            <a:endParaRPr/>
          </a:p>
        </p:txBody>
      </p:sp>
      <p:sp>
        <p:nvSpPr>
          <p:cNvPr id="1378" name="Google Shape;1378;p128"/>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solidFill>
                  <a:schemeClr val="lt2"/>
                </a:solidFill>
              </a:rPr>
              <a:t>‹#›</a:t>
            </a:fld>
            <a:endParaRPr>
              <a:solidFill>
                <a:schemeClr val="lt2"/>
              </a:solidFill>
            </a:endParaRPr>
          </a:p>
        </p:txBody>
      </p:sp>
      <p:sp>
        <p:nvSpPr>
          <p:cNvPr id="1379" name="Google Shape;1379;p128"/>
          <p:cNvSpPr txBox="1"/>
          <p:nvPr>
            <p:ph idx="1" type="subTitle"/>
          </p:nvPr>
        </p:nvSpPr>
        <p:spPr>
          <a:xfrm>
            <a:off x="914400" y="3380225"/>
            <a:ext cx="3657600" cy="5835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Building Graphs from unstructured data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pic>
        <p:nvPicPr>
          <p:cNvPr id="1384" name="Google Shape;1384;p129"/>
          <p:cNvPicPr preferRelativeResize="0"/>
          <p:nvPr/>
        </p:nvPicPr>
        <p:blipFill>
          <a:blip r:embed="rId3">
            <a:alphaModFix/>
          </a:blip>
          <a:stretch>
            <a:fillRect/>
          </a:stretch>
        </p:blipFill>
        <p:spPr>
          <a:xfrm>
            <a:off x="1642014" y="545537"/>
            <a:ext cx="5859974" cy="4052425"/>
          </a:xfrm>
          <a:prstGeom prst="rect">
            <a:avLst/>
          </a:prstGeom>
          <a:noFill/>
          <a:ln>
            <a:noFill/>
          </a:ln>
        </p:spPr>
      </p:pic>
      <p:sp>
        <p:nvSpPr>
          <p:cNvPr id="1385" name="Google Shape;1385;p129"/>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85"/>
          <p:cNvPicPr preferRelativeResize="0"/>
          <p:nvPr/>
        </p:nvPicPr>
        <p:blipFill>
          <a:blip r:embed="rId3">
            <a:alphaModFix/>
          </a:blip>
          <a:stretch>
            <a:fillRect/>
          </a:stretch>
        </p:blipFill>
        <p:spPr>
          <a:xfrm>
            <a:off x="1885950" y="914400"/>
            <a:ext cx="5372100" cy="3314700"/>
          </a:xfrm>
          <a:prstGeom prst="rect">
            <a:avLst/>
          </a:prstGeom>
          <a:noFill/>
          <a:ln>
            <a:noFill/>
          </a:ln>
        </p:spPr>
      </p:pic>
      <p:sp>
        <p:nvSpPr>
          <p:cNvPr id="925" name="Google Shape;925;p85"/>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130"/>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391" name="Google Shape;1391;p130"/>
          <p:cNvGrpSpPr/>
          <p:nvPr/>
        </p:nvGrpSpPr>
        <p:grpSpPr>
          <a:xfrm>
            <a:off x="175876" y="888325"/>
            <a:ext cx="8792239" cy="3366861"/>
            <a:chOff x="48420" y="52025"/>
            <a:chExt cx="14747130" cy="5647200"/>
          </a:xfrm>
        </p:grpSpPr>
        <p:sp>
          <p:nvSpPr>
            <p:cNvPr id="1392" name="Google Shape;1392;p130"/>
            <p:cNvSpPr/>
            <p:nvPr/>
          </p:nvSpPr>
          <p:spPr>
            <a:xfrm>
              <a:off x="48420" y="1311582"/>
              <a:ext cx="5461500" cy="3732300"/>
            </a:xfrm>
            <a:prstGeom prst="roundRect">
              <a:avLst>
                <a:gd fmla="val 16667" name="adj"/>
              </a:avLst>
            </a:prstGeom>
            <a:solidFill>
              <a:srgbClr val="FFFFFF"/>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t/>
              </a:r>
              <a:endParaRPr sz="834">
                <a:latin typeface="Public Sans SemiBold"/>
                <a:ea typeface="Public Sans SemiBold"/>
                <a:cs typeface="Public Sans SemiBold"/>
                <a:sym typeface="Public Sans SemiBold"/>
              </a:endParaRPr>
            </a:p>
          </p:txBody>
        </p:sp>
        <p:sp>
          <p:nvSpPr>
            <p:cNvPr id="1393" name="Google Shape;1393;p130"/>
            <p:cNvSpPr/>
            <p:nvPr/>
          </p:nvSpPr>
          <p:spPr>
            <a:xfrm>
              <a:off x="6129750" y="52025"/>
              <a:ext cx="8665800" cy="5647200"/>
            </a:xfrm>
            <a:prstGeom prst="roundRect">
              <a:avLst>
                <a:gd fmla="val 16667" name="adj"/>
              </a:avLst>
            </a:prstGeom>
            <a:solidFill>
              <a:srgbClr val="FFFFFF"/>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t/>
              </a:r>
              <a:endParaRPr sz="834">
                <a:latin typeface="Public Sans SemiBold"/>
                <a:ea typeface="Public Sans SemiBold"/>
                <a:cs typeface="Public Sans SemiBold"/>
                <a:sym typeface="Public Sans SemiBold"/>
              </a:endParaRPr>
            </a:p>
          </p:txBody>
        </p:sp>
        <p:sp>
          <p:nvSpPr>
            <p:cNvPr id="1394" name="Google Shape;1394;p130"/>
            <p:cNvSpPr/>
            <p:nvPr/>
          </p:nvSpPr>
          <p:spPr>
            <a:xfrm>
              <a:off x="3479170" y="2367282"/>
              <a:ext cx="1371600" cy="1371600"/>
            </a:xfrm>
            <a:prstGeom prst="ellipse">
              <a:avLst/>
            </a:prstGeom>
            <a:solidFill>
              <a:srgbClr val="096190"/>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rPr lang="en" sz="715">
                  <a:solidFill>
                    <a:srgbClr val="FFFFFF"/>
                  </a:solidFill>
                  <a:latin typeface="Public Sans SemiBold"/>
                  <a:ea typeface="Public Sans SemiBold"/>
                  <a:cs typeface="Public Sans SemiBold"/>
                  <a:sym typeface="Public Sans SemiBold"/>
                </a:rPr>
                <a:t>Document</a:t>
              </a:r>
              <a:endParaRPr sz="715">
                <a:solidFill>
                  <a:srgbClr val="FFFFFF"/>
                </a:solidFill>
                <a:latin typeface="Public Sans SemiBold"/>
                <a:ea typeface="Public Sans SemiBold"/>
                <a:cs typeface="Public Sans SemiBold"/>
                <a:sym typeface="Public Sans SemiBold"/>
              </a:endParaRPr>
            </a:p>
          </p:txBody>
        </p:sp>
        <p:sp>
          <p:nvSpPr>
            <p:cNvPr id="1395" name="Google Shape;1395;p130"/>
            <p:cNvSpPr/>
            <p:nvPr/>
          </p:nvSpPr>
          <p:spPr>
            <a:xfrm>
              <a:off x="258495" y="2367282"/>
              <a:ext cx="1371600" cy="1371600"/>
            </a:xfrm>
            <a:prstGeom prst="ellipse">
              <a:avLst/>
            </a:prstGeom>
            <a:solidFill>
              <a:srgbClr val="6EA345"/>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rPr lang="en" sz="715">
                  <a:solidFill>
                    <a:srgbClr val="FFFFFF"/>
                  </a:solidFill>
                  <a:latin typeface="Public Sans SemiBold"/>
                  <a:ea typeface="Public Sans SemiBold"/>
                  <a:cs typeface="Public Sans SemiBold"/>
                  <a:sym typeface="Public Sans SemiBold"/>
                </a:rPr>
                <a:t>Chunk</a:t>
              </a:r>
              <a:endParaRPr sz="715">
                <a:solidFill>
                  <a:srgbClr val="FFFFFF"/>
                </a:solidFill>
                <a:latin typeface="Public Sans SemiBold"/>
                <a:ea typeface="Public Sans SemiBold"/>
                <a:cs typeface="Public Sans SemiBold"/>
                <a:sym typeface="Public Sans SemiBold"/>
              </a:endParaRPr>
            </a:p>
          </p:txBody>
        </p:sp>
        <p:cxnSp>
          <p:nvCxnSpPr>
            <p:cNvPr id="1396" name="Google Shape;1396;p130"/>
            <p:cNvCxnSpPr>
              <a:stCxn id="1395" idx="6"/>
              <a:endCxn id="1394" idx="2"/>
            </p:cNvCxnSpPr>
            <p:nvPr/>
          </p:nvCxnSpPr>
          <p:spPr>
            <a:xfrm>
              <a:off x="1630095" y="3053082"/>
              <a:ext cx="1849200" cy="0"/>
            </a:xfrm>
            <a:prstGeom prst="straightConnector1">
              <a:avLst/>
            </a:prstGeom>
            <a:noFill/>
            <a:ln cap="flat" cmpd="sng" w="22725">
              <a:solidFill>
                <a:srgbClr val="000000"/>
              </a:solidFill>
              <a:prstDash val="solid"/>
              <a:round/>
              <a:headEnd len="med" w="med" type="none"/>
              <a:tailEnd len="med" w="med" type="triangle"/>
            </a:ln>
          </p:spPr>
        </p:cxnSp>
        <p:sp>
          <p:nvSpPr>
            <p:cNvPr id="1397" name="Google Shape;1397;p130"/>
            <p:cNvSpPr/>
            <p:nvPr/>
          </p:nvSpPr>
          <p:spPr>
            <a:xfrm>
              <a:off x="6570695" y="2367282"/>
              <a:ext cx="1371600" cy="1371600"/>
            </a:xfrm>
            <a:prstGeom prst="ellipse">
              <a:avLst/>
            </a:prstGeom>
            <a:solidFill>
              <a:srgbClr val="FFA800"/>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rPr lang="en" sz="715">
                  <a:solidFill>
                    <a:srgbClr val="FFFFFF"/>
                  </a:solidFill>
                  <a:latin typeface="Public Sans SemiBold"/>
                  <a:ea typeface="Public Sans SemiBold"/>
                  <a:cs typeface="Public Sans SemiBold"/>
                  <a:sym typeface="Public Sans SemiBold"/>
                </a:rPr>
                <a:t>Company</a:t>
              </a:r>
              <a:endParaRPr sz="715">
                <a:solidFill>
                  <a:srgbClr val="FFFFFF"/>
                </a:solidFill>
                <a:latin typeface="Public Sans SemiBold"/>
                <a:ea typeface="Public Sans SemiBold"/>
                <a:cs typeface="Public Sans SemiBold"/>
                <a:sym typeface="Public Sans SemiBold"/>
              </a:endParaRPr>
            </a:p>
          </p:txBody>
        </p:sp>
        <p:cxnSp>
          <p:nvCxnSpPr>
            <p:cNvPr id="1398" name="Google Shape;1398;p130"/>
            <p:cNvCxnSpPr>
              <a:stCxn id="1394" idx="6"/>
              <a:endCxn id="1397" idx="2"/>
            </p:cNvCxnSpPr>
            <p:nvPr/>
          </p:nvCxnSpPr>
          <p:spPr>
            <a:xfrm>
              <a:off x="4850770" y="3053082"/>
              <a:ext cx="1719900" cy="0"/>
            </a:xfrm>
            <a:prstGeom prst="straightConnector1">
              <a:avLst/>
            </a:prstGeom>
            <a:noFill/>
            <a:ln cap="flat" cmpd="sng" w="22725">
              <a:solidFill>
                <a:srgbClr val="000000"/>
              </a:solidFill>
              <a:prstDash val="solid"/>
              <a:round/>
              <a:headEnd len="med" w="med" type="triangle"/>
              <a:tailEnd len="med" w="med" type="none"/>
            </a:ln>
          </p:spPr>
        </p:cxnSp>
        <p:sp>
          <p:nvSpPr>
            <p:cNvPr id="1399" name="Google Shape;1399;p130"/>
            <p:cNvSpPr/>
            <p:nvPr/>
          </p:nvSpPr>
          <p:spPr>
            <a:xfrm>
              <a:off x="13137095" y="1871982"/>
              <a:ext cx="1371600" cy="1371600"/>
            </a:xfrm>
            <a:prstGeom prst="ellipse">
              <a:avLst/>
            </a:prstGeom>
            <a:solidFill>
              <a:srgbClr val="D33300"/>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rPr lang="en" sz="775">
                  <a:solidFill>
                    <a:srgbClr val="FFFFFF"/>
                  </a:solidFill>
                  <a:latin typeface="Public Sans SemiBold"/>
                  <a:ea typeface="Public Sans SemiBold"/>
                  <a:cs typeface="Public Sans SemiBold"/>
                  <a:sym typeface="Public Sans SemiBold"/>
                </a:rPr>
                <a:t>Stock</a:t>
              </a:r>
              <a:endParaRPr sz="775">
                <a:solidFill>
                  <a:srgbClr val="FFFFFF"/>
                </a:solidFill>
                <a:latin typeface="Public Sans SemiBold"/>
                <a:ea typeface="Public Sans SemiBold"/>
                <a:cs typeface="Public Sans SemiBold"/>
                <a:sym typeface="Public Sans SemiBold"/>
              </a:endParaRPr>
            </a:p>
            <a:p>
              <a:pPr indent="0" lvl="0" marL="0" rtl="0" algn="ctr">
                <a:spcBef>
                  <a:spcPts val="0"/>
                </a:spcBef>
                <a:spcAft>
                  <a:spcPts val="0"/>
                </a:spcAft>
                <a:buNone/>
              </a:pPr>
              <a:r>
                <a:rPr lang="en" sz="775">
                  <a:solidFill>
                    <a:srgbClr val="FFFFFF"/>
                  </a:solidFill>
                  <a:latin typeface="Public Sans SemiBold"/>
                  <a:ea typeface="Public Sans SemiBold"/>
                  <a:cs typeface="Public Sans SemiBold"/>
                  <a:sym typeface="Public Sans SemiBold"/>
                </a:rPr>
                <a:t>Type</a:t>
              </a:r>
              <a:endParaRPr sz="775">
                <a:solidFill>
                  <a:srgbClr val="FFFFFF"/>
                </a:solidFill>
                <a:latin typeface="Public Sans SemiBold"/>
                <a:ea typeface="Public Sans SemiBold"/>
                <a:cs typeface="Public Sans SemiBold"/>
                <a:sym typeface="Public Sans SemiBold"/>
              </a:endParaRPr>
            </a:p>
          </p:txBody>
        </p:sp>
        <p:sp>
          <p:nvSpPr>
            <p:cNvPr id="1400" name="Google Shape;1400;p130"/>
            <p:cNvSpPr/>
            <p:nvPr/>
          </p:nvSpPr>
          <p:spPr>
            <a:xfrm>
              <a:off x="12779245" y="4163207"/>
              <a:ext cx="1371600" cy="1371600"/>
            </a:xfrm>
            <a:prstGeom prst="ellipse">
              <a:avLst/>
            </a:prstGeom>
            <a:solidFill>
              <a:srgbClr val="D33300"/>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rPr lang="en" sz="715">
                  <a:solidFill>
                    <a:srgbClr val="FFFFFF"/>
                  </a:solidFill>
                  <a:latin typeface="Public Sans SemiBold"/>
                  <a:ea typeface="Public Sans SemiBold"/>
                  <a:cs typeface="Public Sans SemiBold"/>
                  <a:sym typeface="Public Sans SemiBold"/>
                </a:rPr>
                <a:t>Executive</a:t>
              </a:r>
              <a:endParaRPr sz="715">
                <a:solidFill>
                  <a:srgbClr val="FFFFFF"/>
                </a:solidFill>
                <a:latin typeface="Public Sans SemiBold"/>
                <a:ea typeface="Public Sans SemiBold"/>
                <a:cs typeface="Public Sans SemiBold"/>
                <a:sym typeface="Public Sans SemiBold"/>
              </a:endParaRPr>
            </a:p>
          </p:txBody>
        </p:sp>
        <p:sp>
          <p:nvSpPr>
            <p:cNvPr id="1401" name="Google Shape;1401;p130"/>
            <p:cNvSpPr/>
            <p:nvPr/>
          </p:nvSpPr>
          <p:spPr>
            <a:xfrm>
              <a:off x="7734720" y="4163207"/>
              <a:ext cx="1371600" cy="1371600"/>
            </a:xfrm>
            <a:prstGeom prst="ellipse">
              <a:avLst/>
            </a:prstGeom>
            <a:solidFill>
              <a:srgbClr val="D33300"/>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rPr lang="en" sz="775">
                  <a:solidFill>
                    <a:srgbClr val="FFFFFF"/>
                  </a:solidFill>
                  <a:latin typeface="Public Sans SemiBold"/>
                  <a:ea typeface="Public Sans SemiBold"/>
                  <a:cs typeface="Public Sans SemiBold"/>
                  <a:sym typeface="Public Sans SemiBold"/>
                </a:rPr>
                <a:t>Time</a:t>
              </a:r>
              <a:endParaRPr sz="775">
                <a:solidFill>
                  <a:srgbClr val="FFFFFF"/>
                </a:solidFill>
                <a:latin typeface="Public Sans SemiBold"/>
                <a:ea typeface="Public Sans SemiBold"/>
                <a:cs typeface="Public Sans SemiBold"/>
                <a:sym typeface="Public Sans SemiBold"/>
              </a:endParaRPr>
            </a:p>
            <a:p>
              <a:pPr indent="0" lvl="0" marL="0" rtl="0" algn="ctr">
                <a:spcBef>
                  <a:spcPts val="0"/>
                </a:spcBef>
                <a:spcAft>
                  <a:spcPts val="0"/>
                </a:spcAft>
                <a:buNone/>
              </a:pPr>
              <a:r>
                <a:rPr lang="en" sz="775">
                  <a:solidFill>
                    <a:srgbClr val="FFFFFF"/>
                  </a:solidFill>
                  <a:latin typeface="Public Sans SemiBold"/>
                  <a:ea typeface="Public Sans SemiBold"/>
                  <a:cs typeface="Public Sans SemiBold"/>
                  <a:sym typeface="Public Sans SemiBold"/>
                </a:rPr>
                <a:t>Period</a:t>
              </a:r>
              <a:endParaRPr sz="775">
                <a:solidFill>
                  <a:srgbClr val="FFFFFF"/>
                </a:solidFill>
                <a:latin typeface="Public Sans SemiBold"/>
                <a:ea typeface="Public Sans SemiBold"/>
                <a:cs typeface="Public Sans SemiBold"/>
                <a:sym typeface="Public Sans SemiBold"/>
              </a:endParaRPr>
            </a:p>
          </p:txBody>
        </p:sp>
        <p:cxnSp>
          <p:nvCxnSpPr>
            <p:cNvPr id="1402" name="Google Shape;1402;p130"/>
            <p:cNvCxnSpPr>
              <a:endCxn id="1399" idx="2"/>
            </p:cNvCxnSpPr>
            <p:nvPr/>
          </p:nvCxnSpPr>
          <p:spPr>
            <a:xfrm flipH="1" rot="10800000">
              <a:off x="7939295" y="2557782"/>
              <a:ext cx="5197800" cy="374400"/>
            </a:xfrm>
            <a:prstGeom prst="straightConnector1">
              <a:avLst/>
            </a:prstGeom>
            <a:noFill/>
            <a:ln cap="flat" cmpd="sng" w="22725">
              <a:solidFill>
                <a:srgbClr val="004062"/>
              </a:solidFill>
              <a:prstDash val="solid"/>
              <a:round/>
              <a:headEnd len="med" w="med" type="none"/>
              <a:tailEnd len="med" w="med" type="triangle"/>
            </a:ln>
          </p:spPr>
        </p:cxnSp>
        <p:cxnSp>
          <p:nvCxnSpPr>
            <p:cNvPr id="1403" name="Google Shape;1403;p130"/>
            <p:cNvCxnSpPr>
              <a:endCxn id="1404" idx="2"/>
            </p:cNvCxnSpPr>
            <p:nvPr/>
          </p:nvCxnSpPr>
          <p:spPr>
            <a:xfrm flipH="1" rot="10800000">
              <a:off x="7889045" y="1872107"/>
              <a:ext cx="2741400" cy="910800"/>
            </a:xfrm>
            <a:prstGeom prst="straightConnector1">
              <a:avLst/>
            </a:prstGeom>
            <a:noFill/>
            <a:ln cap="flat" cmpd="sng" w="22725">
              <a:solidFill>
                <a:srgbClr val="004062"/>
              </a:solidFill>
              <a:prstDash val="solid"/>
              <a:round/>
              <a:headEnd len="med" w="med" type="none"/>
              <a:tailEnd len="med" w="med" type="triangle"/>
            </a:ln>
          </p:spPr>
        </p:cxnSp>
        <p:cxnSp>
          <p:nvCxnSpPr>
            <p:cNvPr id="1405" name="Google Shape;1405;p130"/>
            <p:cNvCxnSpPr>
              <a:stCxn id="1397" idx="6"/>
              <a:endCxn id="1406" idx="2"/>
            </p:cNvCxnSpPr>
            <p:nvPr/>
          </p:nvCxnSpPr>
          <p:spPr>
            <a:xfrm>
              <a:off x="7942295" y="3053082"/>
              <a:ext cx="3666000" cy="375900"/>
            </a:xfrm>
            <a:prstGeom prst="straightConnector1">
              <a:avLst/>
            </a:prstGeom>
            <a:noFill/>
            <a:ln cap="flat" cmpd="sng" w="22725">
              <a:solidFill>
                <a:srgbClr val="004062"/>
              </a:solidFill>
              <a:prstDash val="solid"/>
              <a:round/>
              <a:headEnd len="med" w="med" type="none"/>
              <a:tailEnd len="med" w="med" type="triangle"/>
            </a:ln>
          </p:spPr>
        </p:cxnSp>
        <p:cxnSp>
          <p:nvCxnSpPr>
            <p:cNvPr id="1407" name="Google Shape;1407;p130"/>
            <p:cNvCxnSpPr>
              <a:endCxn id="1408" idx="1"/>
            </p:cNvCxnSpPr>
            <p:nvPr/>
          </p:nvCxnSpPr>
          <p:spPr>
            <a:xfrm>
              <a:off x="7844423" y="3421161"/>
              <a:ext cx="2506200" cy="942900"/>
            </a:xfrm>
            <a:prstGeom prst="straightConnector1">
              <a:avLst/>
            </a:prstGeom>
            <a:noFill/>
            <a:ln cap="flat" cmpd="sng" w="22725">
              <a:solidFill>
                <a:srgbClr val="004062"/>
              </a:solidFill>
              <a:prstDash val="solid"/>
              <a:round/>
              <a:headEnd len="med" w="med" type="none"/>
              <a:tailEnd len="med" w="med" type="triangle"/>
            </a:ln>
          </p:spPr>
        </p:cxnSp>
        <p:cxnSp>
          <p:nvCxnSpPr>
            <p:cNvPr id="1409" name="Google Shape;1409;p130"/>
            <p:cNvCxnSpPr>
              <a:endCxn id="1400" idx="1"/>
            </p:cNvCxnSpPr>
            <p:nvPr/>
          </p:nvCxnSpPr>
          <p:spPr>
            <a:xfrm>
              <a:off x="7905611" y="3286173"/>
              <a:ext cx="5074500" cy="1077900"/>
            </a:xfrm>
            <a:prstGeom prst="straightConnector1">
              <a:avLst/>
            </a:prstGeom>
            <a:noFill/>
            <a:ln cap="flat" cmpd="sng" w="22725">
              <a:solidFill>
                <a:srgbClr val="004062"/>
              </a:solidFill>
              <a:prstDash val="solid"/>
              <a:round/>
              <a:headEnd len="med" w="med" type="none"/>
              <a:tailEnd len="med" w="med" type="triangle"/>
            </a:ln>
          </p:spPr>
        </p:cxnSp>
        <p:cxnSp>
          <p:nvCxnSpPr>
            <p:cNvPr id="1410" name="Google Shape;1410;p130"/>
            <p:cNvCxnSpPr>
              <a:endCxn id="1401" idx="1"/>
            </p:cNvCxnSpPr>
            <p:nvPr/>
          </p:nvCxnSpPr>
          <p:spPr>
            <a:xfrm>
              <a:off x="7465486" y="3715173"/>
              <a:ext cx="470100" cy="648900"/>
            </a:xfrm>
            <a:prstGeom prst="straightConnector1">
              <a:avLst/>
            </a:prstGeom>
            <a:noFill/>
            <a:ln cap="flat" cmpd="sng" w="22725">
              <a:solidFill>
                <a:srgbClr val="004062"/>
              </a:solidFill>
              <a:prstDash val="solid"/>
              <a:round/>
              <a:headEnd len="med" w="med" type="none"/>
              <a:tailEnd len="med" w="med" type="triangle"/>
            </a:ln>
          </p:spPr>
        </p:cxnSp>
        <p:sp>
          <p:nvSpPr>
            <p:cNvPr id="1411" name="Google Shape;1411;p130"/>
            <p:cNvSpPr/>
            <p:nvPr/>
          </p:nvSpPr>
          <p:spPr>
            <a:xfrm>
              <a:off x="8778145" y="254995"/>
              <a:ext cx="1371600" cy="1371600"/>
            </a:xfrm>
            <a:prstGeom prst="ellipse">
              <a:avLst/>
            </a:prstGeom>
            <a:solidFill>
              <a:srgbClr val="8EE2E8"/>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rPr lang="en" sz="775">
                  <a:solidFill>
                    <a:srgbClr val="FFFFFF"/>
                  </a:solidFill>
                  <a:latin typeface="Public Sans SemiBold"/>
                  <a:ea typeface="Public Sans SemiBold"/>
                  <a:cs typeface="Public Sans SemiBold"/>
                  <a:sym typeface="Public Sans SemiBold"/>
                </a:rPr>
                <a:t>Asset</a:t>
              </a:r>
              <a:endParaRPr sz="775">
                <a:solidFill>
                  <a:srgbClr val="FFFFFF"/>
                </a:solidFill>
                <a:latin typeface="Public Sans SemiBold"/>
                <a:ea typeface="Public Sans SemiBold"/>
                <a:cs typeface="Public Sans SemiBold"/>
                <a:sym typeface="Public Sans SemiBold"/>
              </a:endParaRPr>
            </a:p>
            <a:p>
              <a:pPr indent="0" lvl="0" marL="0" rtl="0" algn="ctr">
                <a:spcBef>
                  <a:spcPts val="0"/>
                </a:spcBef>
                <a:spcAft>
                  <a:spcPts val="0"/>
                </a:spcAft>
                <a:buNone/>
              </a:pPr>
              <a:r>
                <a:rPr lang="en" sz="775">
                  <a:solidFill>
                    <a:srgbClr val="FFFFFF"/>
                  </a:solidFill>
                  <a:latin typeface="Public Sans SemiBold"/>
                  <a:ea typeface="Public Sans SemiBold"/>
                  <a:cs typeface="Public Sans SemiBold"/>
                  <a:sym typeface="Public Sans SemiBold"/>
                </a:rPr>
                <a:t>Manager</a:t>
              </a:r>
              <a:endParaRPr sz="775">
                <a:solidFill>
                  <a:srgbClr val="FFFFFF"/>
                </a:solidFill>
                <a:latin typeface="Public Sans SemiBold"/>
                <a:ea typeface="Public Sans SemiBold"/>
                <a:cs typeface="Public Sans SemiBold"/>
                <a:sym typeface="Public Sans SemiBold"/>
              </a:endParaRPr>
            </a:p>
          </p:txBody>
        </p:sp>
        <p:cxnSp>
          <p:nvCxnSpPr>
            <p:cNvPr id="1412" name="Google Shape;1412;p130"/>
            <p:cNvCxnSpPr>
              <a:endCxn id="1411" idx="3"/>
            </p:cNvCxnSpPr>
            <p:nvPr/>
          </p:nvCxnSpPr>
          <p:spPr>
            <a:xfrm flipH="1" rot="10800000">
              <a:off x="7611011" y="1425729"/>
              <a:ext cx="1368000" cy="1066800"/>
            </a:xfrm>
            <a:prstGeom prst="straightConnector1">
              <a:avLst/>
            </a:prstGeom>
            <a:noFill/>
            <a:ln cap="flat" cmpd="sng" w="22725">
              <a:solidFill>
                <a:srgbClr val="004062"/>
              </a:solidFill>
              <a:prstDash val="solid"/>
              <a:round/>
              <a:headEnd len="med" w="med" type="triangle"/>
              <a:tailEnd len="med" w="med" type="none"/>
            </a:ln>
          </p:spPr>
        </p:cxnSp>
        <p:sp>
          <p:nvSpPr>
            <p:cNvPr id="1413" name="Google Shape;1413;p130"/>
            <p:cNvSpPr/>
            <p:nvPr/>
          </p:nvSpPr>
          <p:spPr>
            <a:xfrm>
              <a:off x="11706345" y="106045"/>
              <a:ext cx="1371600" cy="1371600"/>
            </a:xfrm>
            <a:prstGeom prst="ellipse">
              <a:avLst/>
            </a:prstGeom>
            <a:solidFill>
              <a:srgbClr val="D33300"/>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rPr lang="en" sz="715">
                  <a:solidFill>
                    <a:srgbClr val="FFFFFF"/>
                  </a:solidFill>
                  <a:latin typeface="Public Sans SemiBold"/>
                  <a:ea typeface="Public Sans SemiBold"/>
                  <a:cs typeface="Public Sans SemiBold"/>
                  <a:sym typeface="Public Sans SemiBold"/>
                </a:rPr>
                <a:t>Product</a:t>
              </a:r>
              <a:endParaRPr sz="715">
                <a:solidFill>
                  <a:srgbClr val="FFFFFF"/>
                </a:solidFill>
                <a:latin typeface="Public Sans SemiBold"/>
                <a:ea typeface="Public Sans SemiBold"/>
                <a:cs typeface="Public Sans SemiBold"/>
                <a:sym typeface="Public Sans SemiBold"/>
              </a:endParaRPr>
            </a:p>
          </p:txBody>
        </p:sp>
        <p:cxnSp>
          <p:nvCxnSpPr>
            <p:cNvPr id="1414" name="Google Shape;1414;p130"/>
            <p:cNvCxnSpPr>
              <a:endCxn id="1413" idx="2"/>
            </p:cNvCxnSpPr>
            <p:nvPr/>
          </p:nvCxnSpPr>
          <p:spPr>
            <a:xfrm flipH="1" rot="10800000">
              <a:off x="7791945" y="791845"/>
              <a:ext cx="3914400" cy="1834200"/>
            </a:xfrm>
            <a:prstGeom prst="straightConnector1">
              <a:avLst/>
            </a:prstGeom>
            <a:noFill/>
            <a:ln cap="flat" cmpd="sng" w="22725">
              <a:solidFill>
                <a:srgbClr val="004062"/>
              </a:solidFill>
              <a:prstDash val="solid"/>
              <a:round/>
              <a:headEnd len="med" w="med" type="none"/>
              <a:tailEnd len="med" w="med" type="triangle"/>
            </a:ln>
          </p:spPr>
        </p:cxnSp>
        <p:sp>
          <p:nvSpPr>
            <p:cNvPr id="1415" name="Google Shape;1415;p130"/>
            <p:cNvSpPr txBox="1"/>
            <p:nvPr/>
          </p:nvSpPr>
          <p:spPr>
            <a:xfrm>
              <a:off x="6807770" y="308432"/>
              <a:ext cx="1662600" cy="352800"/>
            </a:xfrm>
            <a:prstGeom prst="rect">
              <a:avLst/>
            </a:prstGeom>
            <a:noFill/>
            <a:ln>
              <a:noFill/>
            </a:ln>
          </p:spPr>
          <p:txBody>
            <a:bodyPr anchorCtr="0" anchor="t" bIns="54525" lIns="54525" spcFirstLastPara="1" rIns="54525" wrap="square" tIns="54525">
              <a:noAutofit/>
            </a:bodyPr>
            <a:lstStyle/>
            <a:p>
              <a:pPr indent="0" lvl="0" marL="0" rtl="0" algn="l">
                <a:spcBef>
                  <a:spcPts val="0"/>
                </a:spcBef>
                <a:spcAft>
                  <a:spcPts val="0"/>
                </a:spcAft>
                <a:buNone/>
              </a:pPr>
              <a:r>
                <a:rPr lang="en" sz="1311">
                  <a:solidFill>
                    <a:srgbClr val="000000"/>
                  </a:solidFill>
                  <a:latin typeface="Public Sans SemiBold"/>
                  <a:ea typeface="Public Sans SemiBold"/>
                  <a:cs typeface="Public Sans SemiBold"/>
                  <a:sym typeface="Public Sans SemiBold"/>
                </a:rPr>
                <a:t>Structured</a:t>
              </a:r>
              <a:endParaRPr sz="1311">
                <a:solidFill>
                  <a:srgbClr val="000000"/>
                </a:solidFill>
                <a:latin typeface="Public Sans SemiBold"/>
                <a:ea typeface="Public Sans SemiBold"/>
                <a:cs typeface="Public Sans SemiBold"/>
                <a:sym typeface="Public Sans SemiBold"/>
              </a:endParaRPr>
            </a:p>
          </p:txBody>
        </p:sp>
        <p:sp>
          <p:nvSpPr>
            <p:cNvPr id="1416" name="Google Shape;1416;p130"/>
            <p:cNvSpPr txBox="1"/>
            <p:nvPr/>
          </p:nvSpPr>
          <p:spPr>
            <a:xfrm>
              <a:off x="371795" y="1477657"/>
              <a:ext cx="1995900" cy="352800"/>
            </a:xfrm>
            <a:prstGeom prst="rect">
              <a:avLst/>
            </a:prstGeom>
            <a:noFill/>
            <a:ln>
              <a:noFill/>
            </a:ln>
          </p:spPr>
          <p:txBody>
            <a:bodyPr anchorCtr="0" anchor="t" bIns="54525" lIns="54525" spcFirstLastPara="1" rIns="54525" wrap="square" tIns="54525">
              <a:noAutofit/>
            </a:bodyPr>
            <a:lstStyle/>
            <a:p>
              <a:pPr indent="0" lvl="0" marL="0" rtl="0" algn="l">
                <a:spcBef>
                  <a:spcPts val="0"/>
                </a:spcBef>
                <a:spcAft>
                  <a:spcPts val="0"/>
                </a:spcAft>
                <a:buNone/>
              </a:pPr>
              <a:r>
                <a:rPr lang="en" sz="1311">
                  <a:solidFill>
                    <a:srgbClr val="000000"/>
                  </a:solidFill>
                  <a:latin typeface="Public Sans SemiBold"/>
                  <a:ea typeface="Public Sans SemiBold"/>
                  <a:cs typeface="Public Sans SemiBold"/>
                  <a:sym typeface="Public Sans SemiBold"/>
                </a:rPr>
                <a:t>Unstructured</a:t>
              </a:r>
              <a:endParaRPr sz="1311">
                <a:solidFill>
                  <a:srgbClr val="000000"/>
                </a:solidFill>
                <a:latin typeface="Public Sans SemiBold"/>
                <a:ea typeface="Public Sans SemiBold"/>
                <a:cs typeface="Public Sans SemiBold"/>
                <a:sym typeface="Public Sans SemiBold"/>
              </a:endParaRPr>
            </a:p>
          </p:txBody>
        </p:sp>
        <p:sp>
          <p:nvSpPr>
            <p:cNvPr id="1404" name="Google Shape;1404;p130"/>
            <p:cNvSpPr/>
            <p:nvPr/>
          </p:nvSpPr>
          <p:spPr>
            <a:xfrm>
              <a:off x="10630445" y="1186307"/>
              <a:ext cx="1371600" cy="1371600"/>
            </a:xfrm>
            <a:prstGeom prst="ellipse">
              <a:avLst/>
            </a:prstGeom>
            <a:solidFill>
              <a:srgbClr val="D33300"/>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rPr lang="en" sz="715">
                  <a:solidFill>
                    <a:srgbClr val="FFFFFF"/>
                  </a:solidFill>
                  <a:latin typeface="Public Sans SemiBold"/>
                  <a:ea typeface="Public Sans SemiBold"/>
                  <a:cs typeface="Public Sans SemiBold"/>
                  <a:sym typeface="Public Sans SemiBold"/>
                </a:rPr>
                <a:t>FinancialMetric</a:t>
              </a:r>
              <a:endParaRPr sz="715">
                <a:solidFill>
                  <a:srgbClr val="FFFFFF"/>
                </a:solidFill>
                <a:latin typeface="Public Sans SemiBold"/>
                <a:ea typeface="Public Sans SemiBold"/>
                <a:cs typeface="Public Sans SemiBold"/>
                <a:sym typeface="Public Sans SemiBold"/>
              </a:endParaRPr>
            </a:p>
          </p:txBody>
        </p:sp>
        <p:sp>
          <p:nvSpPr>
            <p:cNvPr id="1408" name="Google Shape;1408;p130"/>
            <p:cNvSpPr/>
            <p:nvPr/>
          </p:nvSpPr>
          <p:spPr>
            <a:xfrm>
              <a:off x="10149757" y="4163195"/>
              <a:ext cx="1371600" cy="1371600"/>
            </a:xfrm>
            <a:prstGeom prst="ellipse">
              <a:avLst/>
            </a:prstGeom>
            <a:solidFill>
              <a:srgbClr val="D33300"/>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rPr lang="en" sz="775">
                  <a:solidFill>
                    <a:srgbClr val="FFFFFF"/>
                  </a:solidFill>
                  <a:latin typeface="Public Sans SemiBold"/>
                  <a:ea typeface="Public Sans SemiBold"/>
                  <a:cs typeface="Public Sans SemiBold"/>
                  <a:sym typeface="Public Sans SemiBold"/>
                </a:rPr>
                <a:t>Risk</a:t>
              </a:r>
              <a:endParaRPr sz="775">
                <a:solidFill>
                  <a:srgbClr val="FFFFFF"/>
                </a:solidFill>
                <a:latin typeface="Public Sans SemiBold"/>
                <a:ea typeface="Public Sans SemiBold"/>
                <a:cs typeface="Public Sans SemiBold"/>
                <a:sym typeface="Public Sans SemiBold"/>
              </a:endParaRPr>
            </a:p>
            <a:p>
              <a:pPr indent="0" lvl="0" marL="0" rtl="0" algn="ctr">
                <a:spcBef>
                  <a:spcPts val="0"/>
                </a:spcBef>
                <a:spcAft>
                  <a:spcPts val="0"/>
                </a:spcAft>
                <a:buNone/>
              </a:pPr>
              <a:r>
                <a:rPr lang="en" sz="775">
                  <a:solidFill>
                    <a:srgbClr val="FFFFFF"/>
                  </a:solidFill>
                  <a:latin typeface="Public Sans SemiBold"/>
                  <a:ea typeface="Public Sans SemiBold"/>
                  <a:cs typeface="Public Sans SemiBold"/>
                  <a:sym typeface="Public Sans SemiBold"/>
                </a:rPr>
                <a:t>Factor</a:t>
              </a:r>
              <a:endParaRPr sz="775">
                <a:solidFill>
                  <a:srgbClr val="FFFFFF"/>
                </a:solidFill>
                <a:latin typeface="Public Sans SemiBold"/>
                <a:ea typeface="Public Sans SemiBold"/>
                <a:cs typeface="Public Sans SemiBold"/>
                <a:sym typeface="Public Sans SemiBold"/>
              </a:endParaRPr>
            </a:p>
          </p:txBody>
        </p:sp>
        <p:sp>
          <p:nvSpPr>
            <p:cNvPr id="1406" name="Google Shape;1406;p130"/>
            <p:cNvSpPr/>
            <p:nvPr/>
          </p:nvSpPr>
          <p:spPr>
            <a:xfrm>
              <a:off x="11608420" y="2743207"/>
              <a:ext cx="1371600" cy="1371600"/>
            </a:xfrm>
            <a:prstGeom prst="ellipse">
              <a:avLst/>
            </a:prstGeom>
            <a:solidFill>
              <a:srgbClr val="D33300"/>
            </a:solidFill>
            <a:ln cap="flat" cmpd="sng" w="5675">
              <a:solidFill>
                <a:srgbClr val="004062"/>
              </a:solidFill>
              <a:prstDash val="solid"/>
              <a:round/>
              <a:headEnd len="sm" w="sm" type="none"/>
              <a:tailEnd len="sm" w="sm" type="none"/>
            </a:ln>
          </p:spPr>
          <p:txBody>
            <a:bodyPr anchorCtr="0" anchor="ctr" bIns="54525" lIns="54525" spcFirstLastPara="1" rIns="54525" wrap="square" tIns="54525">
              <a:noAutofit/>
            </a:bodyPr>
            <a:lstStyle/>
            <a:p>
              <a:pPr indent="0" lvl="0" marL="0" rtl="0" algn="ctr">
                <a:spcBef>
                  <a:spcPts val="0"/>
                </a:spcBef>
                <a:spcAft>
                  <a:spcPts val="0"/>
                </a:spcAft>
                <a:buNone/>
              </a:pPr>
              <a:r>
                <a:rPr lang="en" sz="655">
                  <a:solidFill>
                    <a:srgbClr val="FFFFFF"/>
                  </a:solidFill>
                  <a:latin typeface="Public Sans SemiBold"/>
                  <a:ea typeface="Public Sans SemiBold"/>
                  <a:cs typeface="Public Sans SemiBold"/>
                  <a:sym typeface="Public Sans SemiBold"/>
                </a:rPr>
                <a:t>Transaction</a:t>
              </a:r>
              <a:endParaRPr sz="655">
                <a:solidFill>
                  <a:srgbClr val="FFFFFF"/>
                </a:solidFill>
                <a:latin typeface="Public Sans SemiBold"/>
                <a:ea typeface="Public Sans SemiBold"/>
                <a:cs typeface="Public Sans SemiBold"/>
                <a:sym typeface="Public Sans SemiBold"/>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31"/>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22" name="Google Shape;1422;p131"/>
          <p:cNvPicPr preferRelativeResize="0"/>
          <p:nvPr/>
        </p:nvPicPr>
        <p:blipFill>
          <a:blip r:embed="rId3">
            <a:alphaModFix/>
          </a:blip>
          <a:stretch>
            <a:fillRect/>
          </a:stretch>
        </p:blipFill>
        <p:spPr>
          <a:xfrm>
            <a:off x="365750" y="370676"/>
            <a:ext cx="7991050" cy="1218400"/>
          </a:xfrm>
          <a:prstGeom prst="rect">
            <a:avLst/>
          </a:prstGeom>
          <a:noFill/>
          <a:ln>
            <a:noFill/>
          </a:ln>
        </p:spPr>
      </p:pic>
      <p:sp>
        <p:nvSpPr>
          <p:cNvPr id="1423" name="Google Shape;1423;p131"/>
          <p:cNvSpPr txBox="1"/>
          <p:nvPr/>
        </p:nvSpPr>
        <p:spPr>
          <a:xfrm>
            <a:off x="530700" y="1685175"/>
            <a:ext cx="7614000" cy="30708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50">
                <a:solidFill>
                  <a:srgbClr val="DEDFDF"/>
                </a:solidFill>
                <a:latin typeface="Fira Code"/>
                <a:ea typeface="Fira Code"/>
                <a:cs typeface="Fira Code"/>
                <a:sym typeface="Fira Code"/>
              </a:rPr>
              <a:t>pipeline = SimpleKGPipeline(</a:t>
            </a:r>
            <a:endParaRPr sz="1250">
              <a:solidFill>
                <a:srgbClr val="DEDFDF"/>
              </a:solidFill>
              <a:latin typeface="Fira Code"/>
              <a:ea typeface="Fira Code"/>
              <a:cs typeface="Fira Code"/>
              <a:sym typeface="Fira Code"/>
            </a:endParaRPr>
          </a:p>
          <a:p>
            <a:pPr indent="0" lvl="0" marL="0" rtl="0" algn="l">
              <a:spcBef>
                <a:spcPts val="0"/>
              </a:spcBef>
              <a:spcAft>
                <a:spcPts val="0"/>
              </a:spcAft>
              <a:buNone/>
            </a:pPr>
            <a:r>
              <a:rPr lang="en" sz="1250">
                <a:solidFill>
                  <a:srgbClr val="DEDFDF"/>
                </a:solidFill>
                <a:latin typeface="Fira Code"/>
                <a:ea typeface="Fira Code"/>
                <a:cs typeface="Fira Code"/>
                <a:sym typeface="Fira Code"/>
              </a:rPr>
              <a:t>    driver=driver, </a:t>
            </a:r>
            <a:r>
              <a:rPr i="1" lang="en" sz="1250">
                <a:solidFill>
                  <a:schemeClr val="accent4"/>
                </a:solidFill>
                <a:latin typeface="Fira Code"/>
                <a:ea typeface="Fira Code"/>
                <a:cs typeface="Fira Code"/>
                <a:sym typeface="Fira Code"/>
              </a:rPr>
              <a:t># Neo4j connection driver</a:t>
            </a:r>
            <a:endParaRPr sz="1250">
              <a:solidFill>
                <a:schemeClr val="accent4"/>
              </a:solidFill>
              <a:latin typeface="Fira Code"/>
              <a:ea typeface="Fira Code"/>
              <a:cs typeface="Fira Code"/>
              <a:sym typeface="Fira Code"/>
            </a:endParaRPr>
          </a:p>
          <a:p>
            <a:pPr indent="0" lvl="0" marL="0" rtl="0" algn="l">
              <a:spcBef>
                <a:spcPts val="0"/>
              </a:spcBef>
              <a:spcAft>
                <a:spcPts val="0"/>
              </a:spcAft>
              <a:buNone/>
            </a:pPr>
            <a:r>
              <a:rPr lang="en" sz="1250">
                <a:solidFill>
                  <a:srgbClr val="DEDFDF"/>
                </a:solidFill>
                <a:latin typeface="Fira Code"/>
                <a:ea typeface="Fira Code"/>
                <a:cs typeface="Fira Code"/>
                <a:sym typeface="Fira Code"/>
              </a:rPr>
              <a:t>    llm=llm, embedder=embedder,  </a:t>
            </a:r>
            <a:r>
              <a:rPr i="1" lang="en" sz="1250">
                <a:solidFill>
                  <a:schemeClr val="accent4"/>
                </a:solidFill>
                <a:latin typeface="Fira Code"/>
                <a:ea typeface="Fira Code"/>
                <a:cs typeface="Fira Code"/>
                <a:sym typeface="Fira Code"/>
              </a:rPr>
              <a:t># OpenAI llm and embeddings</a:t>
            </a:r>
            <a:endParaRPr sz="1250">
              <a:solidFill>
                <a:schemeClr val="accent4"/>
              </a:solidFill>
              <a:latin typeface="Fira Code"/>
              <a:ea typeface="Fira Code"/>
              <a:cs typeface="Fira Code"/>
              <a:sym typeface="Fira Code"/>
            </a:endParaRPr>
          </a:p>
          <a:p>
            <a:pPr indent="0" lvl="0" marL="0" rtl="0" algn="l">
              <a:spcBef>
                <a:spcPts val="0"/>
              </a:spcBef>
              <a:spcAft>
                <a:spcPts val="0"/>
              </a:spcAft>
              <a:buNone/>
            </a:pPr>
            <a:r>
              <a:rPr lang="en" sz="1250">
                <a:solidFill>
                  <a:srgbClr val="DEDFDF"/>
                </a:solidFill>
                <a:latin typeface="Fira Code"/>
                <a:ea typeface="Fira Code"/>
                <a:cs typeface="Fira Code"/>
                <a:sym typeface="Fira Code"/>
              </a:rPr>
              <a:t>    entities=entities, relations=relations,  </a:t>
            </a:r>
            <a:r>
              <a:rPr i="1" lang="en" sz="1250">
                <a:solidFill>
                  <a:schemeClr val="accent4"/>
                </a:solidFill>
                <a:latin typeface="Fira Code"/>
                <a:ea typeface="Fira Code"/>
                <a:cs typeface="Fira Code"/>
                <a:sym typeface="Fira Code"/>
              </a:rPr>
              <a:t># Define schema</a:t>
            </a:r>
            <a:endParaRPr sz="1250">
              <a:solidFill>
                <a:schemeClr val="accent4"/>
              </a:solidFill>
              <a:latin typeface="Fira Code"/>
              <a:ea typeface="Fira Code"/>
              <a:cs typeface="Fira Code"/>
              <a:sym typeface="Fira Code"/>
            </a:endParaRPr>
          </a:p>
          <a:p>
            <a:pPr indent="0" lvl="0" marL="0" rtl="0" algn="l">
              <a:spcBef>
                <a:spcPts val="0"/>
              </a:spcBef>
              <a:spcAft>
                <a:spcPts val="0"/>
              </a:spcAft>
              <a:buNone/>
            </a:pPr>
            <a:r>
              <a:rPr lang="en" sz="1250">
                <a:solidFill>
                  <a:srgbClr val="DEDFDF"/>
                </a:solidFill>
                <a:latin typeface="Fira Code"/>
                <a:ea typeface="Fira Code"/>
                <a:cs typeface="Fira Code"/>
                <a:sym typeface="Fira Code"/>
              </a:rPr>
              <a:t>    enforce_schema=</a:t>
            </a:r>
            <a:r>
              <a:rPr lang="en" sz="1250">
                <a:solidFill>
                  <a:srgbClr val="FEF4B5"/>
                </a:solidFill>
                <a:latin typeface="Fira Code"/>
                <a:ea typeface="Fira Code"/>
                <a:cs typeface="Fira Code"/>
                <a:sym typeface="Fira Code"/>
              </a:rPr>
              <a:t>"STRICT"</a:t>
            </a:r>
            <a:r>
              <a:rPr lang="en" sz="1250">
                <a:solidFill>
                  <a:srgbClr val="DEDFDF"/>
                </a:solidFill>
                <a:latin typeface="Fira Code"/>
                <a:ea typeface="Fira Code"/>
                <a:cs typeface="Fira Code"/>
                <a:sym typeface="Fira Code"/>
              </a:rPr>
              <a:t>,</a:t>
            </a:r>
            <a:endParaRPr sz="1250">
              <a:solidFill>
                <a:srgbClr val="DEDFDF"/>
              </a:solidFill>
              <a:latin typeface="Fira Code"/>
              <a:ea typeface="Fira Code"/>
              <a:cs typeface="Fira Code"/>
              <a:sym typeface="Fira Code"/>
            </a:endParaRPr>
          </a:p>
          <a:p>
            <a:pPr indent="0" lvl="0" marL="0" rtl="0" algn="l">
              <a:spcBef>
                <a:spcPts val="0"/>
              </a:spcBef>
              <a:spcAft>
                <a:spcPts val="0"/>
              </a:spcAft>
              <a:buNone/>
            </a:pPr>
            <a:r>
              <a:rPr lang="en" sz="1250">
                <a:solidFill>
                  <a:srgbClr val="DEDFDF"/>
                </a:solidFill>
                <a:latin typeface="Fira Code"/>
                <a:ea typeface="Fira Code"/>
                <a:cs typeface="Fira Code"/>
                <a:sym typeface="Fira Code"/>
              </a:rPr>
              <a:t>    prompt_template=prompt_template,</a:t>
            </a:r>
            <a:endParaRPr sz="1250">
              <a:solidFill>
                <a:srgbClr val="DEDFDF"/>
              </a:solidFill>
              <a:latin typeface="Fira Code"/>
              <a:ea typeface="Fira Code"/>
              <a:cs typeface="Fira Code"/>
              <a:sym typeface="Fira Code"/>
            </a:endParaRPr>
          </a:p>
          <a:p>
            <a:pPr indent="0" lvl="0" marL="0" rtl="0" algn="l">
              <a:spcBef>
                <a:spcPts val="0"/>
              </a:spcBef>
              <a:spcAft>
                <a:spcPts val="0"/>
              </a:spcAft>
              <a:buNone/>
            </a:pPr>
            <a:r>
              <a:rPr lang="en" sz="1250">
                <a:solidFill>
                  <a:srgbClr val="DEDFDF"/>
                </a:solidFill>
                <a:latin typeface="Fira Code"/>
                <a:ea typeface="Fira Code"/>
                <a:cs typeface="Fira Code"/>
                <a:sym typeface="Fira Code"/>
              </a:rPr>
              <a:t>)</a:t>
            </a:r>
            <a:endParaRPr sz="1250">
              <a:solidFill>
                <a:srgbClr val="DEDFDF"/>
              </a:solidFill>
              <a:latin typeface="Fira Code"/>
              <a:ea typeface="Fira Code"/>
              <a:cs typeface="Fira Code"/>
              <a:sym typeface="Fira Code"/>
            </a:endParaRPr>
          </a:p>
          <a:p>
            <a:pPr indent="0" lvl="0" marL="0" rtl="0" algn="l">
              <a:spcBef>
                <a:spcPts val="0"/>
              </a:spcBef>
              <a:spcAft>
                <a:spcPts val="0"/>
              </a:spcAft>
              <a:buNone/>
            </a:pPr>
            <a:r>
              <a:rPr i="1" lang="en" sz="1250">
                <a:solidFill>
                  <a:schemeClr val="accent4"/>
                </a:solidFill>
                <a:latin typeface="Fira Code"/>
                <a:ea typeface="Fira Code"/>
                <a:cs typeface="Fira Code"/>
                <a:sym typeface="Fira Code"/>
              </a:rPr>
              <a:t># Process the SEC filing documents</a:t>
            </a:r>
            <a:endParaRPr sz="1250">
              <a:solidFill>
                <a:schemeClr val="accent4"/>
              </a:solidFill>
              <a:latin typeface="Fira Code"/>
              <a:ea typeface="Fira Code"/>
              <a:cs typeface="Fira Code"/>
              <a:sym typeface="Fira Code"/>
            </a:endParaRPr>
          </a:p>
          <a:p>
            <a:pPr indent="0" lvl="0" marL="0" rtl="0" algn="l">
              <a:spcBef>
                <a:spcPts val="0"/>
              </a:spcBef>
              <a:spcAft>
                <a:spcPts val="0"/>
              </a:spcAft>
              <a:buNone/>
            </a:pPr>
            <a:r>
              <a:rPr lang="en" sz="1250">
                <a:solidFill>
                  <a:srgbClr val="DEDFDF"/>
                </a:solidFill>
                <a:latin typeface="Fira Code"/>
                <a:ea typeface="Fira Code"/>
                <a:cs typeface="Fira Code"/>
                <a:sym typeface="Fira Code"/>
              </a:rPr>
              <a:t>pdf_documents = [</a:t>
            </a:r>
            <a:endParaRPr sz="1250">
              <a:solidFill>
                <a:srgbClr val="DEDFDF"/>
              </a:solidFill>
              <a:latin typeface="Fira Code"/>
              <a:ea typeface="Fira Code"/>
              <a:cs typeface="Fira Code"/>
              <a:sym typeface="Fira Code"/>
            </a:endParaRPr>
          </a:p>
          <a:p>
            <a:pPr indent="0" lvl="0" marL="0" rtl="0" algn="l">
              <a:spcBef>
                <a:spcPts val="0"/>
              </a:spcBef>
              <a:spcAft>
                <a:spcPts val="0"/>
              </a:spcAft>
              <a:buNone/>
            </a:pPr>
            <a:r>
              <a:rPr lang="en" sz="1250">
                <a:solidFill>
                  <a:srgbClr val="DEDFDF"/>
                </a:solidFill>
                <a:latin typeface="Fira Code"/>
                <a:ea typeface="Fira Code"/>
                <a:cs typeface="Fira Code"/>
                <a:sym typeface="Fira Code"/>
              </a:rPr>
              <a:t>    </a:t>
            </a:r>
            <a:r>
              <a:rPr lang="en" sz="1250">
                <a:solidFill>
                  <a:srgbClr val="FEF4B5"/>
                </a:solidFill>
                <a:latin typeface="Fira Code"/>
                <a:ea typeface="Fira Code"/>
                <a:cs typeface="Fira Code"/>
                <a:sym typeface="Fira Code"/>
              </a:rPr>
              <a:t>"apple-10K-2023.pdf"</a:t>
            </a:r>
            <a:r>
              <a:rPr lang="en" sz="1250">
                <a:solidFill>
                  <a:srgbClr val="DEDFDF"/>
                </a:solidFill>
                <a:latin typeface="Fira Code"/>
                <a:ea typeface="Fira Code"/>
                <a:cs typeface="Fira Code"/>
                <a:sym typeface="Fira Code"/>
              </a:rPr>
              <a:t>, </a:t>
            </a:r>
            <a:r>
              <a:rPr lang="en" sz="1250">
                <a:solidFill>
                  <a:srgbClr val="FEF4B5"/>
                </a:solidFill>
                <a:latin typeface="Fira Code"/>
                <a:ea typeface="Fira Code"/>
                <a:cs typeface="Fira Code"/>
                <a:sym typeface="Fira Code"/>
              </a:rPr>
              <a:t>"microsoft-10K-2023.pdf"</a:t>
            </a:r>
            <a:r>
              <a:rPr lang="en" sz="1250">
                <a:solidFill>
                  <a:srgbClr val="DEDFDF"/>
                </a:solidFill>
                <a:latin typeface="Fira Code"/>
                <a:ea typeface="Fira Code"/>
                <a:cs typeface="Fira Code"/>
                <a:sym typeface="Fira Code"/>
              </a:rPr>
              <a:t>,</a:t>
            </a:r>
            <a:endParaRPr sz="1250">
              <a:solidFill>
                <a:srgbClr val="DEDFDF"/>
              </a:solidFill>
              <a:latin typeface="Fira Code"/>
              <a:ea typeface="Fira Code"/>
              <a:cs typeface="Fira Code"/>
              <a:sym typeface="Fira Code"/>
            </a:endParaRPr>
          </a:p>
          <a:p>
            <a:pPr indent="0" lvl="0" marL="0" rtl="0" algn="l">
              <a:spcBef>
                <a:spcPts val="0"/>
              </a:spcBef>
              <a:spcAft>
                <a:spcPts val="0"/>
              </a:spcAft>
              <a:buNone/>
            </a:pPr>
            <a:r>
              <a:rPr lang="en" sz="1250">
                <a:solidFill>
                  <a:srgbClr val="DEDFDF"/>
                </a:solidFill>
                <a:latin typeface="Fira Code"/>
                <a:ea typeface="Fira Code"/>
                <a:cs typeface="Fira Code"/>
                <a:sym typeface="Fira Code"/>
              </a:rPr>
              <a:t>    </a:t>
            </a:r>
            <a:r>
              <a:rPr i="1" lang="en" sz="1250">
                <a:solidFill>
                  <a:srgbClr val="95DCE4"/>
                </a:solidFill>
                <a:latin typeface="Fira Code"/>
                <a:ea typeface="Fira Code"/>
                <a:cs typeface="Fira Code"/>
                <a:sym typeface="Fira Code"/>
              </a:rPr>
              <a:t># ... more company filings</a:t>
            </a:r>
            <a:endParaRPr sz="1250">
              <a:solidFill>
                <a:srgbClr val="95DCE4"/>
              </a:solidFill>
              <a:latin typeface="Fira Code"/>
              <a:ea typeface="Fira Code"/>
              <a:cs typeface="Fira Code"/>
              <a:sym typeface="Fira Code"/>
            </a:endParaRPr>
          </a:p>
          <a:p>
            <a:pPr indent="0" lvl="0" marL="0" rtl="0" algn="l">
              <a:spcBef>
                <a:spcPts val="0"/>
              </a:spcBef>
              <a:spcAft>
                <a:spcPts val="0"/>
              </a:spcAft>
              <a:buNone/>
            </a:pPr>
            <a:r>
              <a:rPr lang="en" sz="1250">
                <a:solidFill>
                  <a:srgbClr val="DEDFDF"/>
                </a:solidFill>
                <a:latin typeface="Fira Code"/>
                <a:ea typeface="Fira Code"/>
                <a:cs typeface="Fira Code"/>
                <a:sym typeface="Fira Code"/>
              </a:rPr>
              <a:t>]</a:t>
            </a:r>
            <a:endParaRPr sz="1250">
              <a:solidFill>
                <a:srgbClr val="DEDFDF"/>
              </a:solidFill>
              <a:latin typeface="Fira Code"/>
              <a:ea typeface="Fira Code"/>
              <a:cs typeface="Fira Code"/>
              <a:sym typeface="Fira Code"/>
            </a:endParaRPr>
          </a:p>
          <a:p>
            <a:pPr indent="0" lvl="0" marL="0" rtl="0" algn="l">
              <a:spcBef>
                <a:spcPts val="0"/>
              </a:spcBef>
              <a:spcAft>
                <a:spcPts val="0"/>
              </a:spcAft>
              <a:buNone/>
            </a:pPr>
            <a:r>
              <a:rPr i="1" lang="en" sz="1250">
                <a:solidFill>
                  <a:schemeClr val="accent4"/>
                </a:solidFill>
                <a:latin typeface="Fira Code"/>
                <a:ea typeface="Fira Code"/>
                <a:cs typeface="Fira Code"/>
                <a:sym typeface="Fira Code"/>
              </a:rPr>
              <a:t># Run the pipeline to transform PDFs into knowledge graph</a:t>
            </a:r>
            <a:endParaRPr sz="1250">
              <a:solidFill>
                <a:schemeClr val="accent4"/>
              </a:solidFill>
              <a:latin typeface="Fira Code"/>
              <a:ea typeface="Fira Code"/>
              <a:cs typeface="Fira Code"/>
              <a:sym typeface="Fira Code"/>
            </a:endParaRPr>
          </a:p>
          <a:p>
            <a:pPr indent="0" lvl="0" marL="0" rtl="0" algn="l">
              <a:spcBef>
                <a:spcPts val="0"/>
              </a:spcBef>
              <a:spcAft>
                <a:spcPts val="0"/>
              </a:spcAft>
              <a:buNone/>
            </a:pPr>
            <a:r>
              <a:rPr lang="en" sz="1250">
                <a:solidFill>
                  <a:srgbClr val="97EDCB"/>
                </a:solidFill>
                <a:latin typeface="Fira Code"/>
                <a:ea typeface="Fira Code"/>
                <a:cs typeface="Fira Code"/>
                <a:sym typeface="Fira Code"/>
              </a:rPr>
              <a:t>for</a:t>
            </a:r>
            <a:r>
              <a:rPr lang="en" sz="1250">
                <a:solidFill>
                  <a:srgbClr val="DEDFDF"/>
                </a:solidFill>
                <a:latin typeface="Fira Code"/>
                <a:ea typeface="Fira Code"/>
                <a:cs typeface="Fira Code"/>
                <a:sym typeface="Fira Code"/>
              </a:rPr>
              <a:t> pdf_file </a:t>
            </a:r>
            <a:r>
              <a:rPr lang="en" sz="1250">
                <a:solidFill>
                  <a:srgbClr val="97EDCB"/>
                </a:solidFill>
                <a:latin typeface="Fira Code"/>
                <a:ea typeface="Fira Code"/>
                <a:cs typeface="Fira Code"/>
                <a:sym typeface="Fira Code"/>
              </a:rPr>
              <a:t>in</a:t>
            </a:r>
            <a:r>
              <a:rPr lang="en" sz="1250">
                <a:solidFill>
                  <a:srgbClr val="DEDFDF"/>
                </a:solidFill>
                <a:latin typeface="Fira Code"/>
                <a:ea typeface="Fira Code"/>
                <a:cs typeface="Fira Code"/>
                <a:sym typeface="Fira Code"/>
              </a:rPr>
              <a:t> pdf_documents:</a:t>
            </a:r>
            <a:endParaRPr sz="1250">
              <a:solidFill>
                <a:srgbClr val="DEDFDF"/>
              </a:solidFill>
              <a:latin typeface="Fira Code"/>
              <a:ea typeface="Fira Code"/>
              <a:cs typeface="Fira Code"/>
              <a:sym typeface="Fira Code"/>
            </a:endParaRPr>
          </a:p>
          <a:p>
            <a:pPr indent="0" lvl="0" marL="0" rtl="0" algn="l">
              <a:spcBef>
                <a:spcPts val="0"/>
              </a:spcBef>
              <a:spcAft>
                <a:spcPts val="0"/>
              </a:spcAft>
              <a:buNone/>
            </a:pPr>
            <a:r>
              <a:rPr lang="en" sz="1250">
                <a:solidFill>
                  <a:srgbClr val="DEDFDF"/>
                </a:solidFill>
                <a:latin typeface="Fira Code"/>
                <a:ea typeface="Fira Code"/>
                <a:cs typeface="Fira Code"/>
                <a:sym typeface="Fira Code"/>
              </a:rPr>
              <a:t>    pipeline.run(file_path=pdf_file)</a:t>
            </a:r>
            <a:endParaRPr sz="1800">
              <a:solidFill>
                <a:schemeClr val="dk1"/>
              </a:solidFill>
              <a:latin typeface="Public Sans"/>
              <a:ea typeface="Public Sans"/>
              <a:cs typeface="Public Sans"/>
              <a:sym typeface="Public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132"/>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29" name="Google Shape;1429;p132"/>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Schema driven extraction</a:t>
            </a:r>
            <a:endParaRPr/>
          </a:p>
        </p:txBody>
      </p:sp>
      <p:sp>
        <p:nvSpPr>
          <p:cNvPr id="1430" name="Google Shape;1430;p132"/>
          <p:cNvSpPr txBox="1"/>
          <p:nvPr>
            <p:ph idx="1" type="body"/>
          </p:nvPr>
        </p:nvSpPr>
        <p:spPr>
          <a:xfrm>
            <a:off x="365750" y="960120"/>
            <a:ext cx="3474600" cy="370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Company</a:t>
            </a:r>
            <a:endParaRPr/>
          </a:p>
          <a:p>
            <a:pPr indent="0" lvl="0" marL="0" rtl="0" algn="l">
              <a:spcBef>
                <a:spcPts val="1200"/>
              </a:spcBef>
              <a:spcAft>
                <a:spcPts val="0"/>
              </a:spcAft>
              <a:buNone/>
            </a:pPr>
            <a:r>
              <a:rPr lang="en"/>
              <a:t>Executive</a:t>
            </a:r>
            <a:endParaRPr/>
          </a:p>
          <a:p>
            <a:pPr indent="0" lvl="0" marL="0" rtl="0" algn="l">
              <a:spcBef>
                <a:spcPts val="1200"/>
              </a:spcBef>
              <a:spcAft>
                <a:spcPts val="0"/>
              </a:spcAft>
              <a:buNone/>
            </a:pPr>
            <a:r>
              <a:rPr lang="en"/>
              <a:t>Product</a:t>
            </a:r>
            <a:endParaRPr/>
          </a:p>
          <a:p>
            <a:pPr indent="0" lvl="0" marL="0" rtl="0" algn="l">
              <a:spcBef>
                <a:spcPts val="1200"/>
              </a:spcBef>
              <a:spcAft>
                <a:spcPts val="0"/>
              </a:spcAft>
              <a:buNone/>
            </a:pPr>
            <a:r>
              <a:rPr lang="en"/>
              <a:t>FinancialMetric</a:t>
            </a:r>
            <a:endParaRPr/>
          </a:p>
          <a:p>
            <a:pPr indent="0" lvl="0" marL="0" rtl="0" algn="l">
              <a:spcBef>
                <a:spcPts val="1200"/>
              </a:spcBef>
              <a:spcAft>
                <a:spcPts val="0"/>
              </a:spcAft>
              <a:buNone/>
            </a:pPr>
            <a:r>
              <a:rPr lang="en"/>
              <a:t>RiskFactor</a:t>
            </a:r>
            <a:endParaRPr/>
          </a:p>
          <a:p>
            <a:pPr indent="0" lvl="0" marL="0" rtl="0" algn="l">
              <a:spcBef>
                <a:spcPts val="1200"/>
              </a:spcBef>
              <a:spcAft>
                <a:spcPts val="0"/>
              </a:spcAft>
              <a:buNone/>
            </a:pPr>
            <a:r>
              <a:rPr lang="en"/>
              <a:t>StockType</a:t>
            </a:r>
            <a:endParaRPr/>
          </a:p>
          <a:p>
            <a:pPr indent="0" lvl="0" marL="0" rtl="0" algn="l">
              <a:spcBef>
                <a:spcPts val="1200"/>
              </a:spcBef>
              <a:spcAft>
                <a:spcPts val="0"/>
              </a:spcAft>
              <a:buNone/>
            </a:pPr>
            <a:r>
              <a:rPr lang="en"/>
              <a:t>Transaction</a:t>
            </a:r>
            <a:endParaRPr/>
          </a:p>
          <a:p>
            <a:pPr indent="0" lvl="0" marL="0" rtl="0" algn="l">
              <a:spcBef>
                <a:spcPts val="1200"/>
              </a:spcBef>
              <a:spcAft>
                <a:spcPts val="1200"/>
              </a:spcAft>
              <a:buNone/>
            </a:pPr>
            <a:r>
              <a:rPr lang="en"/>
              <a:t>TimePeriod</a:t>
            </a:r>
            <a:endParaRPr/>
          </a:p>
        </p:txBody>
      </p:sp>
      <p:sp>
        <p:nvSpPr>
          <p:cNvPr id="1431" name="Google Shape;1431;p132"/>
          <p:cNvSpPr txBox="1"/>
          <p:nvPr>
            <p:ph idx="2" type="body"/>
          </p:nvPr>
        </p:nvSpPr>
        <p:spPr>
          <a:xfrm>
            <a:off x="3466275" y="960125"/>
            <a:ext cx="5037600" cy="3703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Company HAS_METRIC FinancialMetric</a:t>
            </a:r>
            <a:endParaRPr/>
          </a:p>
          <a:p>
            <a:pPr indent="0" lvl="0" marL="0" rtl="0" algn="l">
              <a:spcBef>
                <a:spcPts val="1200"/>
              </a:spcBef>
              <a:spcAft>
                <a:spcPts val="0"/>
              </a:spcAft>
              <a:buNone/>
            </a:pPr>
            <a:r>
              <a:rPr lang="en"/>
              <a:t>Company FACES_RISK RiskFactor</a:t>
            </a:r>
            <a:endParaRPr/>
          </a:p>
          <a:p>
            <a:pPr indent="0" lvl="0" marL="0" rtl="0" algn="l">
              <a:spcBef>
                <a:spcPts val="1200"/>
              </a:spcBef>
              <a:spcAft>
                <a:spcPts val="0"/>
              </a:spcAft>
              <a:buNone/>
            </a:pPr>
            <a:r>
              <a:rPr lang="en"/>
              <a:t>Company ISSUED_STOCK StockType</a:t>
            </a:r>
            <a:endParaRPr/>
          </a:p>
          <a:p>
            <a:pPr indent="0" lvl="0" marL="0" rtl="0" algn="l">
              <a:spcBef>
                <a:spcPts val="1200"/>
              </a:spcBef>
              <a:spcAft>
                <a:spcPts val="1200"/>
              </a:spcAft>
              <a:buNone/>
            </a:pPr>
            <a:r>
              <a:rPr lang="en"/>
              <a:t>Company MENTIONS Product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133"/>
          <p:cNvSpPr txBox="1"/>
          <p:nvPr/>
        </p:nvSpPr>
        <p:spPr>
          <a:xfrm rot="-2478602">
            <a:off x="274447" y="628406"/>
            <a:ext cx="1381085" cy="73884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accent2"/>
                </a:solidFill>
                <a:latin typeface="Roboto Mono"/>
                <a:ea typeface="Roboto Mono"/>
                <a:cs typeface="Roboto Mono"/>
                <a:sym typeface="Roboto Mono"/>
              </a:rPr>
              <a:t>DEMO</a:t>
            </a:r>
            <a:endParaRPr b="1" sz="3600">
              <a:solidFill>
                <a:schemeClr val="accent2"/>
              </a:solidFill>
              <a:latin typeface="Roboto Mono"/>
              <a:ea typeface="Roboto Mono"/>
              <a:cs typeface="Roboto Mono"/>
              <a:sym typeface="Roboto Mono"/>
            </a:endParaRPr>
          </a:p>
        </p:txBody>
      </p:sp>
      <p:pic>
        <p:nvPicPr>
          <p:cNvPr id="1437" name="Google Shape;1437;p133"/>
          <p:cNvPicPr preferRelativeResize="0"/>
          <p:nvPr/>
        </p:nvPicPr>
        <p:blipFill>
          <a:blip r:embed="rId3">
            <a:alphaModFix/>
          </a:blip>
          <a:stretch>
            <a:fillRect/>
          </a:stretch>
        </p:blipFill>
        <p:spPr>
          <a:xfrm>
            <a:off x="3500425" y="1500188"/>
            <a:ext cx="2143125" cy="21431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134"/>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43" name="Google Shape;1443;p134"/>
          <p:cNvSpPr txBox="1"/>
          <p:nvPr>
            <p:ph type="title"/>
          </p:nvPr>
        </p:nvSpPr>
        <p:spPr>
          <a:xfrm>
            <a:off x="365750" y="227425"/>
            <a:ext cx="82428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latin typeface="Roboto Mono"/>
                <a:ea typeface="Roboto Mono"/>
                <a:cs typeface="Roboto Mono"/>
                <a:sym typeface="Roboto Mono"/>
              </a:rPr>
              <a:t>MATCH (d:Document)&lt;-[f:FROM_DOCUMENT]-(c:Chunk)</a:t>
            </a:r>
            <a:endParaRPr sz="2300">
              <a:latin typeface="Roboto Mono"/>
              <a:ea typeface="Roboto Mono"/>
              <a:cs typeface="Roboto Mono"/>
              <a:sym typeface="Roboto Mono"/>
            </a:endParaRPr>
          </a:p>
          <a:p>
            <a:pPr indent="0" lvl="0" marL="0" rtl="0" algn="l">
              <a:spcBef>
                <a:spcPts val="0"/>
              </a:spcBef>
              <a:spcAft>
                <a:spcPts val="0"/>
              </a:spcAft>
              <a:buNone/>
            </a:pPr>
            <a:r>
              <a:rPr lang="en" sz="2300">
                <a:latin typeface="Roboto Mono"/>
                <a:ea typeface="Roboto Mono"/>
                <a:cs typeface="Roboto Mono"/>
                <a:sym typeface="Roboto Mono"/>
              </a:rPr>
              <a:t>RETURN d,f,c</a:t>
            </a:r>
            <a:endParaRPr sz="2300">
              <a:latin typeface="Roboto Mono"/>
              <a:ea typeface="Roboto Mono"/>
              <a:cs typeface="Roboto Mono"/>
              <a:sym typeface="Roboto Mono"/>
            </a:endParaRPr>
          </a:p>
          <a:p>
            <a:pPr indent="0" lvl="0" marL="0" rtl="0" algn="l">
              <a:spcBef>
                <a:spcPts val="0"/>
              </a:spcBef>
              <a:spcAft>
                <a:spcPts val="0"/>
              </a:spcAft>
              <a:buNone/>
            </a:pPr>
            <a:r>
              <a:t/>
            </a:r>
            <a:endParaRPr sz="2300">
              <a:latin typeface="Roboto Mono"/>
              <a:ea typeface="Roboto Mono"/>
              <a:cs typeface="Roboto Mono"/>
              <a:sym typeface="Roboto Mono"/>
            </a:endParaRPr>
          </a:p>
        </p:txBody>
      </p:sp>
      <p:pic>
        <p:nvPicPr>
          <p:cNvPr id="1444" name="Google Shape;1444;p134"/>
          <p:cNvPicPr preferRelativeResize="0"/>
          <p:nvPr/>
        </p:nvPicPr>
        <p:blipFill>
          <a:blip r:embed="rId3">
            <a:alphaModFix/>
          </a:blip>
          <a:stretch>
            <a:fillRect/>
          </a:stretch>
        </p:blipFill>
        <p:spPr>
          <a:xfrm>
            <a:off x="417600" y="928525"/>
            <a:ext cx="7918665" cy="40625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8" name="Shape 1448"/>
        <p:cNvGrpSpPr/>
        <p:nvPr/>
      </p:nvGrpSpPr>
      <p:grpSpPr>
        <a:xfrm>
          <a:off x="0" y="0"/>
          <a:ext cx="0" cy="0"/>
          <a:chOff x="0" y="0"/>
          <a:chExt cx="0" cy="0"/>
        </a:xfrm>
      </p:grpSpPr>
      <p:sp>
        <p:nvSpPr>
          <p:cNvPr id="1449" name="Google Shape;1449;p135"/>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0" name="Google Shape;1450;p135"/>
          <p:cNvSpPr txBox="1"/>
          <p:nvPr>
            <p:ph type="title"/>
          </p:nvPr>
        </p:nvSpPr>
        <p:spPr>
          <a:xfrm>
            <a:off x="365750" y="227425"/>
            <a:ext cx="82428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latin typeface="Roboto Mono"/>
                <a:ea typeface="Roboto Mono"/>
                <a:cs typeface="Roboto Mono"/>
                <a:sym typeface="Roboto Mono"/>
              </a:rPr>
              <a:t>MATCH (d:Document)&lt;-[f:FROM_DOCUMENT]-(c:Chunk)</a:t>
            </a:r>
            <a:endParaRPr sz="2300">
              <a:latin typeface="Roboto Mono"/>
              <a:ea typeface="Roboto Mono"/>
              <a:cs typeface="Roboto Mono"/>
              <a:sym typeface="Roboto Mono"/>
            </a:endParaRPr>
          </a:p>
          <a:p>
            <a:pPr indent="0" lvl="0" marL="0" rtl="0" algn="l">
              <a:spcBef>
                <a:spcPts val="0"/>
              </a:spcBef>
              <a:spcAft>
                <a:spcPts val="0"/>
              </a:spcAft>
              <a:buNone/>
            </a:pPr>
            <a:r>
              <a:rPr lang="en" sz="2300">
                <a:latin typeface="Roboto Mono"/>
                <a:ea typeface="Roboto Mono"/>
                <a:cs typeface="Roboto Mono"/>
                <a:sym typeface="Roboto Mono"/>
              </a:rPr>
              <a:t>RETURN d,f,c</a:t>
            </a:r>
            <a:endParaRPr sz="2300">
              <a:latin typeface="Roboto Mono"/>
              <a:ea typeface="Roboto Mono"/>
              <a:cs typeface="Roboto Mono"/>
              <a:sym typeface="Roboto Mono"/>
            </a:endParaRPr>
          </a:p>
          <a:p>
            <a:pPr indent="0" lvl="0" marL="0" rtl="0" algn="l">
              <a:spcBef>
                <a:spcPts val="0"/>
              </a:spcBef>
              <a:spcAft>
                <a:spcPts val="0"/>
              </a:spcAft>
              <a:buNone/>
            </a:pPr>
            <a:r>
              <a:t/>
            </a:r>
            <a:endParaRPr sz="2300">
              <a:latin typeface="Roboto Mono"/>
              <a:ea typeface="Roboto Mono"/>
              <a:cs typeface="Roboto Mono"/>
              <a:sym typeface="Roboto Mono"/>
            </a:endParaRPr>
          </a:p>
        </p:txBody>
      </p:sp>
      <p:pic>
        <p:nvPicPr>
          <p:cNvPr id="1451" name="Google Shape;1451;p135"/>
          <p:cNvPicPr preferRelativeResize="0"/>
          <p:nvPr/>
        </p:nvPicPr>
        <p:blipFill>
          <a:blip r:embed="rId3">
            <a:alphaModFix/>
          </a:blip>
          <a:stretch>
            <a:fillRect/>
          </a:stretch>
        </p:blipFill>
        <p:spPr>
          <a:xfrm>
            <a:off x="152400" y="1012928"/>
            <a:ext cx="8839200" cy="361763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5" name="Shape 1455"/>
        <p:cNvGrpSpPr/>
        <p:nvPr/>
      </p:nvGrpSpPr>
      <p:grpSpPr>
        <a:xfrm>
          <a:off x="0" y="0"/>
          <a:ext cx="0" cy="0"/>
          <a:chOff x="0" y="0"/>
          <a:chExt cx="0" cy="0"/>
        </a:xfrm>
      </p:grpSpPr>
      <p:sp>
        <p:nvSpPr>
          <p:cNvPr id="1456" name="Google Shape;1456;p136"/>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57" name="Google Shape;1457;p136"/>
          <p:cNvSpPr txBox="1"/>
          <p:nvPr>
            <p:ph type="title"/>
          </p:nvPr>
        </p:nvSpPr>
        <p:spPr>
          <a:xfrm>
            <a:off x="365750" y="227425"/>
            <a:ext cx="82428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latin typeface="Roboto Mono"/>
                <a:ea typeface="Roboto Mono"/>
                <a:cs typeface="Roboto Mono"/>
                <a:sym typeface="Roboto Mono"/>
              </a:rPr>
              <a:t>MATCH (d:Document)&lt;-[f:FROM_DOCUMENT]-(c:Chunk)</a:t>
            </a:r>
            <a:endParaRPr sz="2300">
              <a:latin typeface="Roboto Mono"/>
              <a:ea typeface="Roboto Mono"/>
              <a:cs typeface="Roboto Mono"/>
              <a:sym typeface="Roboto Mono"/>
            </a:endParaRPr>
          </a:p>
          <a:p>
            <a:pPr indent="0" lvl="0" marL="0" rtl="0" algn="l">
              <a:spcBef>
                <a:spcPts val="0"/>
              </a:spcBef>
              <a:spcAft>
                <a:spcPts val="0"/>
              </a:spcAft>
              <a:buNone/>
            </a:pPr>
            <a:r>
              <a:rPr lang="en" sz="2300">
                <a:latin typeface="Roboto Mono"/>
                <a:ea typeface="Roboto Mono"/>
                <a:cs typeface="Roboto Mono"/>
                <a:sym typeface="Roboto Mono"/>
              </a:rPr>
              <a:t>RETURN d,f,c</a:t>
            </a:r>
            <a:endParaRPr sz="2300">
              <a:latin typeface="Roboto Mono"/>
              <a:ea typeface="Roboto Mono"/>
              <a:cs typeface="Roboto Mono"/>
              <a:sym typeface="Roboto Mono"/>
            </a:endParaRPr>
          </a:p>
          <a:p>
            <a:pPr indent="0" lvl="0" marL="0" rtl="0" algn="l">
              <a:spcBef>
                <a:spcPts val="0"/>
              </a:spcBef>
              <a:spcAft>
                <a:spcPts val="0"/>
              </a:spcAft>
              <a:buNone/>
            </a:pPr>
            <a:r>
              <a:t/>
            </a:r>
            <a:endParaRPr sz="2300">
              <a:latin typeface="Roboto Mono"/>
              <a:ea typeface="Roboto Mono"/>
              <a:cs typeface="Roboto Mono"/>
              <a:sym typeface="Roboto Mono"/>
            </a:endParaRPr>
          </a:p>
        </p:txBody>
      </p:sp>
      <p:pic>
        <p:nvPicPr>
          <p:cNvPr id="1458" name="Google Shape;1458;p136"/>
          <p:cNvPicPr preferRelativeResize="0"/>
          <p:nvPr/>
        </p:nvPicPr>
        <p:blipFill>
          <a:blip r:embed="rId3">
            <a:alphaModFix/>
          </a:blip>
          <a:stretch>
            <a:fillRect/>
          </a:stretch>
        </p:blipFill>
        <p:spPr>
          <a:xfrm>
            <a:off x="417600" y="928525"/>
            <a:ext cx="8287868" cy="40625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37"/>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64" name="Google Shape;1464;p137"/>
          <p:cNvSpPr txBox="1"/>
          <p:nvPr>
            <p:ph type="title"/>
          </p:nvPr>
        </p:nvSpPr>
        <p:spPr>
          <a:xfrm>
            <a:off x="365750" y="227418"/>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latin typeface="Roboto Mono"/>
                <a:ea typeface="Roboto Mono"/>
                <a:cs typeface="Roboto Mono"/>
                <a:sym typeface="Roboto Mono"/>
              </a:rPr>
              <a:t>MATCH (c:Company)-[m:MENTIONS]-&gt;(p:Product)</a:t>
            </a:r>
            <a:endParaRPr sz="2300">
              <a:latin typeface="Roboto Mono"/>
              <a:ea typeface="Roboto Mono"/>
              <a:cs typeface="Roboto Mono"/>
              <a:sym typeface="Roboto Mono"/>
            </a:endParaRPr>
          </a:p>
          <a:p>
            <a:pPr indent="0" lvl="0" marL="0" rtl="0" algn="l">
              <a:spcBef>
                <a:spcPts val="0"/>
              </a:spcBef>
              <a:spcAft>
                <a:spcPts val="0"/>
              </a:spcAft>
              <a:buNone/>
            </a:pPr>
            <a:r>
              <a:rPr lang="en" sz="2300">
                <a:latin typeface="Roboto Mono"/>
                <a:ea typeface="Roboto Mono"/>
                <a:cs typeface="Roboto Mono"/>
                <a:sym typeface="Roboto Mono"/>
              </a:rPr>
              <a:t>RETURN c,m,p</a:t>
            </a:r>
            <a:endParaRPr sz="2300">
              <a:latin typeface="Roboto Mono"/>
              <a:ea typeface="Roboto Mono"/>
              <a:cs typeface="Roboto Mono"/>
              <a:sym typeface="Roboto Mono"/>
            </a:endParaRPr>
          </a:p>
        </p:txBody>
      </p:sp>
      <p:pic>
        <p:nvPicPr>
          <p:cNvPr id="1465" name="Google Shape;1465;p137" title="visualisation.png"/>
          <p:cNvPicPr preferRelativeResize="0"/>
          <p:nvPr/>
        </p:nvPicPr>
        <p:blipFill>
          <a:blip r:embed="rId3">
            <a:alphaModFix/>
          </a:blip>
          <a:stretch>
            <a:fillRect/>
          </a:stretch>
        </p:blipFill>
        <p:spPr>
          <a:xfrm>
            <a:off x="1053363" y="103613"/>
            <a:ext cx="6488675" cy="49362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138"/>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1" name="Google Shape;1471;p138"/>
          <p:cNvSpPr txBox="1"/>
          <p:nvPr>
            <p:ph type="title"/>
          </p:nvPr>
        </p:nvSpPr>
        <p:spPr>
          <a:xfrm>
            <a:off x="365750" y="227418"/>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latin typeface="Roboto Mono"/>
                <a:ea typeface="Roboto Mono"/>
                <a:cs typeface="Roboto Mono"/>
                <a:sym typeface="Roboto Mono"/>
              </a:rPr>
              <a:t>MATCH (c:Company)-[m:MENTIONS]-&gt;(p:Product)</a:t>
            </a:r>
            <a:endParaRPr sz="2300">
              <a:latin typeface="Roboto Mono"/>
              <a:ea typeface="Roboto Mono"/>
              <a:cs typeface="Roboto Mono"/>
              <a:sym typeface="Roboto Mono"/>
            </a:endParaRPr>
          </a:p>
          <a:p>
            <a:pPr indent="0" lvl="0" marL="0" rtl="0" algn="l">
              <a:spcBef>
                <a:spcPts val="0"/>
              </a:spcBef>
              <a:spcAft>
                <a:spcPts val="0"/>
              </a:spcAft>
              <a:buNone/>
            </a:pPr>
            <a:r>
              <a:rPr lang="en" sz="2300">
                <a:latin typeface="Roboto Mono"/>
                <a:ea typeface="Roboto Mono"/>
                <a:cs typeface="Roboto Mono"/>
                <a:sym typeface="Roboto Mono"/>
              </a:rPr>
              <a:t>RETURN c,m,p</a:t>
            </a:r>
            <a:endParaRPr sz="2300">
              <a:latin typeface="Roboto Mono"/>
              <a:ea typeface="Roboto Mono"/>
              <a:cs typeface="Roboto Mono"/>
              <a:sym typeface="Roboto Mono"/>
            </a:endParaRPr>
          </a:p>
        </p:txBody>
      </p:sp>
      <p:pic>
        <p:nvPicPr>
          <p:cNvPr id="1472" name="Google Shape;1472;p138" title="visualisation.png"/>
          <p:cNvPicPr preferRelativeResize="0"/>
          <p:nvPr/>
        </p:nvPicPr>
        <p:blipFill>
          <a:blip r:embed="rId3">
            <a:alphaModFix/>
          </a:blip>
          <a:stretch>
            <a:fillRect/>
          </a:stretch>
        </p:blipFill>
        <p:spPr>
          <a:xfrm>
            <a:off x="1526400" y="727693"/>
            <a:ext cx="5542594" cy="4062583"/>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39"/>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78" name="Google Shape;1478;p139"/>
          <p:cNvSpPr txBox="1"/>
          <p:nvPr>
            <p:ph type="title"/>
          </p:nvPr>
        </p:nvSpPr>
        <p:spPr>
          <a:xfrm>
            <a:off x="365750" y="227425"/>
            <a:ext cx="82587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latin typeface="Roboto Mono"/>
                <a:ea typeface="Roboto Mono"/>
                <a:cs typeface="Roboto Mono"/>
                <a:sym typeface="Roboto Mono"/>
              </a:rPr>
              <a:t>MATCH (e) WHERE NOT e:Document AND NOT e:Chunk</a:t>
            </a:r>
            <a:endParaRPr sz="2300">
              <a:latin typeface="Roboto Mono"/>
              <a:ea typeface="Roboto Mono"/>
              <a:cs typeface="Roboto Mono"/>
              <a:sym typeface="Roboto Mono"/>
            </a:endParaRPr>
          </a:p>
          <a:p>
            <a:pPr indent="0" lvl="0" marL="0" rtl="0" algn="l">
              <a:spcBef>
                <a:spcPts val="0"/>
              </a:spcBef>
              <a:spcAft>
                <a:spcPts val="0"/>
              </a:spcAft>
              <a:buNone/>
            </a:pPr>
            <a:r>
              <a:rPr lang="en" sz="2300">
                <a:latin typeface="Roboto Mono"/>
                <a:ea typeface="Roboto Mono"/>
                <a:cs typeface="Roboto Mono"/>
                <a:sym typeface="Roboto Mono"/>
              </a:rPr>
              <a:t>RETURN </a:t>
            </a:r>
            <a:endParaRPr sz="2300">
              <a:latin typeface="Roboto Mono"/>
              <a:ea typeface="Roboto Mono"/>
              <a:cs typeface="Roboto Mono"/>
              <a:sym typeface="Roboto Mono"/>
            </a:endParaRPr>
          </a:p>
          <a:p>
            <a:pPr indent="0" lvl="0" marL="0" rtl="0" algn="l">
              <a:spcBef>
                <a:spcPts val="0"/>
              </a:spcBef>
              <a:spcAft>
                <a:spcPts val="0"/>
              </a:spcAft>
              <a:buNone/>
            </a:pPr>
            <a:r>
              <a:rPr lang="en" sz="2300">
                <a:latin typeface="Roboto Mono"/>
                <a:ea typeface="Roboto Mono"/>
                <a:cs typeface="Roboto Mono"/>
                <a:sym typeface="Roboto Mono"/>
              </a:rPr>
              <a:t>  labels(e) as entityType, </a:t>
            </a:r>
            <a:endParaRPr sz="2300">
              <a:latin typeface="Roboto Mono"/>
              <a:ea typeface="Roboto Mono"/>
              <a:cs typeface="Roboto Mono"/>
              <a:sym typeface="Roboto Mono"/>
            </a:endParaRPr>
          </a:p>
          <a:p>
            <a:pPr indent="457200" lvl="0" marL="0" rtl="0" algn="l">
              <a:spcBef>
                <a:spcPts val="0"/>
              </a:spcBef>
              <a:spcAft>
                <a:spcPts val="0"/>
              </a:spcAft>
              <a:buNone/>
            </a:pPr>
            <a:r>
              <a:rPr lang="en" sz="2300">
                <a:latin typeface="Roboto Mono"/>
                <a:ea typeface="Roboto Mono"/>
                <a:cs typeface="Roboto Mono"/>
                <a:sym typeface="Roboto Mono"/>
              </a:rPr>
              <a:t>count(e) as count</a:t>
            </a:r>
            <a:endParaRPr sz="2300">
              <a:latin typeface="Roboto Mono"/>
              <a:ea typeface="Roboto Mono"/>
              <a:cs typeface="Roboto Mono"/>
              <a:sym typeface="Roboto Mono"/>
            </a:endParaRPr>
          </a:p>
          <a:p>
            <a:pPr indent="0" lvl="0" marL="0" rtl="0" algn="l">
              <a:spcBef>
                <a:spcPts val="0"/>
              </a:spcBef>
              <a:spcAft>
                <a:spcPts val="0"/>
              </a:spcAft>
              <a:buNone/>
            </a:pPr>
            <a:r>
              <a:rPr lang="en" sz="2300">
                <a:latin typeface="Roboto Mono"/>
                <a:ea typeface="Roboto Mono"/>
                <a:cs typeface="Roboto Mono"/>
                <a:sym typeface="Roboto Mono"/>
              </a:rPr>
              <a:t>ORDER BY count DESC</a:t>
            </a:r>
            <a:endParaRPr sz="2300">
              <a:latin typeface="Roboto Mono"/>
              <a:ea typeface="Roboto Mono"/>
              <a:cs typeface="Roboto Mono"/>
              <a:sym typeface="Roboto Mono"/>
            </a:endParaRPr>
          </a:p>
          <a:p>
            <a:pPr indent="0" lvl="0" marL="0" rtl="0" algn="l">
              <a:spcBef>
                <a:spcPts val="0"/>
              </a:spcBef>
              <a:spcAft>
                <a:spcPts val="0"/>
              </a:spcAft>
              <a:buNone/>
            </a:pPr>
            <a:r>
              <a:t/>
            </a:r>
            <a:endParaRPr sz="2300">
              <a:latin typeface="Roboto Mono"/>
              <a:ea typeface="Roboto Mono"/>
              <a:cs typeface="Roboto Mono"/>
              <a:sym typeface="Roboto Mono"/>
            </a:endParaRPr>
          </a:p>
        </p:txBody>
      </p:sp>
      <p:pic>
        <p:nvPicPr>
          <p:cNvPr id="1479" name="Google Shape;1479;p139"/>
          <p:cNvPicPr preferRelativeResize="0"/>
          <p:nvPr/>
        </p:nvPicPr>
        <p:blipFill>
          <a:blip r:embed="rId3">
            <a:alphaModFix/>
          </a:blip>
          <a:stretch>
            <a:fillRect/>
          </a:stretch>
        </p:blipFill>
        <p:spPr>
          <a:xfrm>
            <a:off x="4969775" y="694225"/>
            <a:ext cx="4010025" cy="3981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pic>
        <p:nvPicPr>
          <p:cNvPr id="930" name="Google Shape;930;p86"/>
          <p:cNvPicPr preferRelativeResize="0"/>
          <p:nvPr/>
        </p:nvPicPr>
        <p:blipFill>
          <a:blip r:embed="rId3">
            <a:alphaModFix/>
          </a:blip>
          <a:stretch>
            <a:fillRect/>
          </a:stretch>
        </p:blipFill>
        <p:spPr>
          <a:xfrm>
            <a:off x="1799450" y="932050"/>
            <a:ext cx="5545100" cy="3142225"/>
          </a:xfrm>
          <a:prstGeom prst="rect">
            <a:avLst/>
          </a:prstGeom>
          <a:noFill/>
          <a:ln>
            <a:noFill/>
          </a:ln>
        </p:spPr>
      </p:pic>
      <p:sp>
        <p:nvSpPr>
          <p:cNvPr id="931" name="Google Shape;931;p86"/>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140"/>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85" name="Google Shape;1485;p140"/>
          <p:cNvSpPr txBox="1"/>
          <p:nvPr>
            <p:ph type="title"/>
          </p:nvPr>
        </p:nvSpPr>
        <p:spPr>
          <a:xfrm>
            <a:off x="365750" y="227425"/>
            <a:ext cx="82587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latin typeface="Roboto Mono"/>
                <a:ea typeface="Roboto Mono"/>
                <a:cs typeface="Roboto Mono"/>
                <a:sym typeface="Roboto Mono"/>
              </a:rPr>
              <a:t>MATCH (c:Company {name: 'MICROSOFT CORP'})</a:t>
            </a:r>
            <a:endParaRPr sz="2300">
              <a:latin typeface="Roboto Mono"/>
              <a:ea typeface="Roboto Mono"/>
              <a:cs typeface="Roboto Mono"/>
              <a:sym typeface="Roboto Mono"/>
            </a:endParaRPr>
          </a:p>
          <a:p>
            <a:pPr indent="0" lvl="0" marL="0" rtl="0" algn="l">
              <a:spcBef>
                <a:spcPts val="0"/>
              </a:spcBef>
              <a:spcAft>
                <a:spcPts val="0"/>
              </a:spcAft>
              <a:buNone/>
            </a:pPr>
            <a:r>
              <a:rPr lang="en" sz="2300">
                <a:latin typeface="Roboto Mono"/>
                <a:ea typeface="Roboto Mono"/>
                <a:cs typeface="Roboto Mono"/>
                <a:sym typeface="Roboto Mono"/>
              </a:rPr>
              <a:t>-[:HAS_METRIC]-&gt;(m:FinancialMetric)</a:t>
            </a:r>
            <a:endParaRPr sz="2300">
              <a:latin typeface="Roboto Mono"/>
              <a:ea typeface="Roboto Mono"/>
              <a:cs typeface="Roboto Mono"/>
              <a:sym typeface="Roboto Mono"/>
            </a:endParaRPr>
          </a:p>
          <a:p>
            <a:pPr indent="0" lvl="0" marL="0" rtl="0" algn="l">
              <a:spcBef>
                <a:spcPts val="0"/>
              </a:spcBef>
              <a:spcAft>
                <a:spcPts val="0"/>
              </a:spcAft>
              <a:buNone/>
            </a:pPr>
            <a:r>
              <a:rPr lang="en" sz="2300">
                <a:latin typeface="Roboto Mono"/>
                <a:ea typeface="Roboto Mono"/>
                <a:cs typeface="Roboto Mono"/>
                <a:sym typeface="Roboto Mono"/>
              </a:rPr>
              <a:t>RETURN c.name, m.name</a:t>
            </a:r>
            <a:endParaRPr sz="2300">
              <a:latin typeface="Roboto Mono"/>
              <a:ea typeface="Roboto Mono"/>
              <a:cs typeface="Roboto Mono"/>
              <a:sym typeface="Roboto Mono"/>
            </a:endParaRPr>
          </a:p>
        </p:txBody>
      </p:sp>
      <p:pic>
        <p:nvPicPr>
          <p:cNvPr id="1486" name="Google Shape;1486;p140"/>
          <p:cNvPicPr preferRelativeResize="0"/>
          <p:nvPr/>
        </p:nvPicPr>
        <p:blipFill>
          <a:blip r:embed="rId3">
            <a:alphaModFix/>
          </a:blip>
          <a:stretch>
            <a:fillRect/>
          </a:stretch>
        </p:blipFill>
        <p:spPr>
          <a:xfrm>
            <a:off x="952500" y="1240925"/>
            <a:ext cx="7239000" cy="401002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141"/>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2" name="Google Shape;1492;p141"/>
          <p:cNvSpPr txBox="1"/>
          <p:nvPr>
            <p:ph type="title"/>
          </p:nvPr>
        </p:nvSpPr>
        <p:spPr>
          <a:xfrm>
            <a:off x="365750" y="227425"/>
            <a:ext cx="82587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300">
                <a:latin typeface="Roboto Mono"/>
                <a:ea typeface="Roboto Mono"/>
                <a:cs typeface="Roboto Mono"/>
                <a:sym typeface="Roboto Mono"/>
              </a:rPr>
              <a:t>MATCH (c:Company)-[:FACES_RISK]-&gt;(r:RiskFactor)</a:t>
            </a:r>
            <a:endParaRPr sz="2300">
              <a:latin typeface="Roboto Mono"/>
              <a:ea typeface="Roboto Mono"/>
              <a:cs typeface="Roboto Mono"/>
              <a:sym typeface="Roboto Mono"/>
            </a:endParaRPr>
          </a:p>
          <a:p>
            <a:pPr indent="0" lvl="0" marL="0" rtl="0" algn="l">
              <a:spcBef>
                <a:spcPts val="0"/>
              </a:spcBef>
              <a:spcAft>
                <a:spcPts val="0"/>
              </a:spcAft>
              <a:buNone/>
            </a:pPr>
            <a:r>
              <a:rPr lang="en" sz="2300">
                <a:latin typeface="Roboto Mono"/>
                <a:ea typeface="Roboto Mono"/>
                <a:cs typeface="Roboto Mono"/>
                <a:sym typeface="Roboto Mono"/>
              </a:rPr>
              <a:t>RETURN c.name, r.name</a:t>
            </a:r>
            <a:endParaRPr sz="2300">
              <a:latin typeface="Roboto Mono"/>
              <a:ea typeface="Roboto Mono"/>
              <a:cs typeface="Roboto Mono"/>
              <a:sym typeface="Roboto Mono"/>
            </a:endParaRPr>
          </a:p>
        </p:txBody>
      </p:sp>
      <p:pic>
        <p:nvPicPr>
          <p:cNvPr id="1493" name="Google Shape;1493;p141"/>
          <p:cNvPicPr preferRelativeResize="0"/>
          <p:nvPr/>
        </p:nvPicPr>
        <p:blipFill>
          <a:blip r:embed="rId3">
            <a:alphaModFix/>
          </a:blip>
          <a:stretch>
            <a:fillRect/>
          </a:stretch>
        </p:blipFill>
        <p:spPr>
          <a:xfrm>
            <a:off x="417600" y="928525"/>
            <a:ext cx="7334250" cy="39719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42"/>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499" name="Google Shape;1499;p142"/>
          <p:cNvSpPr txBox="1"/>
          <p:nvPr>
            <p:ph type="title"/>
          </p:nvPr>
        </p:nvSpPr>
        <p:spPr>
          <a:xfrm>
            <a:off x="365750" y="227425"/>
            <a:ext cx="82587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latin typeface="Roboto Mono"/>
                <a:ea typeface="Roboto Mono"/>
                <a:cs typeface="Roboto Mono"/>
                <a:sym typeface="Roboto Mono"/>
              </a:rPr>
              <a:t>WITH genai.vector.encode(</a:t>
            </a:r>
            <a:endParaRPr sz="1500">
              <a:latin typeface="Roboto Mono"/>
              <a:ea typeface="Roboto Mono"/>
              <a:cs typeface="Roboto Mono"/>
              <a:sym typeface="Roboto Mono"/>
            </a:endParaRPr>
          </a:p>
          <a:p>
            <a:pPr indent="0" lvl="0" marL="0" rtl="0" algn="l">
              <a:spcBef>
                <a:spcPts val="0"/>
              </a:spcBef>
              <a:spcAft>
                <a:spcPts val="0"/>
              </a:spcAft>
              <a:buNone/>
            </a:pPr>
            <a:r>
              <a:rPr lang="en" sz="1500">
                <a:latin typeface="Roboto Mono"/>
                <a:ea typeface="Roboto Mono"/>
                <a:cs typeface="Roboto Mono"/>
                <a:sym typeface="Roboto Mono"/>
              </a:rPr>
              <a:t>    "What are the risks that Microsoft faces?",</a:t>
            </a:r>
            <a:endParaRPr sz="1500">
              <a:latin typeface="Roboto Mono"/>
              <a:ea typeface="Roboto Mono"/>
              <a:cs typeface="Roboto Mono"/>
              <a:sym typeface="Roboto Mono"/>
            </a:endParaRPr>
          </a:p>
          <a:p>
            <a:pPr indent="0" lvl="0" marL="0" rtl="0" algn="l">
              <a:spcBef>
                <a:spcPts val="0"/>
              </a:spcBef>
              <a:spcAft>
                <a:spcPts val="0"/>
              </a:spcAft>
              <a:buNone/>
            </a:pPr>
            <a:r>
              <a:rPr lang="en" sz="1500">
                <a:latin typeface="Roboto Mono"/>
                <a:ea typeface="Roboto Mono"/>
                <a:cs typeface="Roboto Mono"/>
                <a:sym typeface="Roboto Mono"/>
              </a:rPr>
              <a:t>    "OpenAI",</a:t>
            </a:r>
            <a:endParaRPr sz="1500">
              <a:latin typeface="Roboto Mono"/>
              <a:ea typeface="Roboto Mono"/>
              <a:cs typeface="Roboto Mono"/>
              <a:sym typeface="Roboto Mono"/>
            </a:endParaRPr>
          </a:p>
          <a:p>
            <a:pPr indent="0" lvl="0" marL="0" rtl="0" algn="l">
              <a:spcBef>
                <a:spcPts val="0"/>
              </a:spcBef>
              <a:spcAft>
                <a:spcPts val="0"/>
              </a:spcAft>
              <a:buNone/>
            </a:pPr>
            <a:r>
              <a:rPr lang="en" sz="1500">
                <a:latin typeface="Roboto Mono"/>
                <a:ea typeface="Roboto Mono"/>
                <a:cs typeface="Roboto Mono"/>
                <a:sym typeface="Roboto Mono"/>
              </a:rPr>
              <a:t>    { token: $token }) AS userEmbedding</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 sz="1500">
                <a:latin typeface="Roboto Mono"/>
                <a:ea typeface="Roboto Mono"/>
                <a:cs typeface="Roboto Mono"/>
                <a:sym typeface="Roboto Mono"/>
              </a:rPr>
              <a:t>CALL db.index.vector.queryNodes(</a:t>
            </a:r>
            <a:endParaRPr sz="1500">
              <a:latin typeface="Roboto Mono"/>
              <a:ea typeface="Roboto Mono"/>
              <a:cs typeface="Roboto Mono"/>
              <a:sym typeface="Roboto Mono"/>
            </a:endParaRPr>
          </a:p>
          <a:p>
            <a:pPr indent="0" lvl="0" marL="0" rtl="0" algn="l">
              <a:spcBef>
                <a:spcPts val="0"/>
              </a:spcBef>
              <a:spcAft>
                <a:spcPts val="0"/>
              </a:spcAft>
              <a:buNone/>
            </a:pPr>
            <a:r>
              <a:rPr lang="en" sz="1500">
                <a:latin typeface="Roboto Mono"/>
                <a:ea typeface="Roboto Mono"/>
                <a:cs typeface="Roboto Mono"/>
                <a:sym typeface="Roboto Mono"/>
              </a:rPr>
              <a:t>  'chunkEmbeddings', </a:t>
            </a:r>
            <a:endParaRPr sz="1500">
              <a:latin typeface="Roboto Mono"/>
              <a:ea typeface="Roboto Mono"/>
              <a:cs typeface="Roboto Mono"/>
              <a:sym typeface="Roboto Mono"/>
            </a:endParaRPr>
          </a:p>
          <a:p>
            <a:pPr indent="0" lvl="0" marL="0" rtl="0" algn="l">
              <a:spcBef>
                <a:spcPts val="0"/>
              </a:spcBef>
              <a:spcAft>
                <a:spcPts val="0"/>
              </a:spcAft>
              <a:buNone/>
            </a:pPr>
            <a:r>
              <a:rPr lang="en" sz="1500">
                <a:latin typeface="Roboto Mono"/>
                <a:ea typeface="Roboto Mono"/>
                <a:cs typeface="Roboto Mono"/>
                <a:sym typeface="Roboto Mono"/>
              </a:rPr>
              <a:t>  6, </a:t>
            </a:r>
            <a:endParaRPr sz="1500">
              <a:latin typeface="Roboto Mono"/>
              <a:ea typeface="Roboto Mono"/>
              <a:cs typeface="Roboto Mono"/>
              <a:sym typeface="Roboto Mono"/>
            </a:endParaRPr>
          </a:p>
          <a:p>
            <a:pPr indent="0" lvl="0" marL="0" rtl="0" algn="l">
              <a:spcBef>
                <a:spcPts val="0"/>
              </a:spcBef>
              <a:spcAft>
                <a:spcPts val="0"/>
              </a:spcAft>
              <a:buNone/>
            </a:pPr>
            <a:r>
              <a:rPr lang="en" sz="1500">
                <a:latin typeface="Roboto Mono"/>
                <a:ea typeface="Roboto Mono"/>
                <a:cs typeface="Roboto Mono"/>
                <a:sym typeface="Roboto Mono"/>
              </a:rPr>
              <a:t>  userEmbedding)</a:t>
            </a:r>
            <a:endParaRPr sz="1500">
              <a:latin typeface="Roboto Mono"/>
              <a:ea typeface="Roboto Mono"/>
              <a:cs typeface="Roboto Mono"/>
              <a:sym typeface="Roboto Mono"/>
            </a:endParaRPr>
          </a:p>
          <a:p>
            <a:pPr indent="0" lvl="0" marL="0" rtl="0" algn="l">
              <a:spcBef>
                <a:spcPts val="0"/>
              </a:spcBef>
              <a:spcAft>
                <a:spcPts val="0"/>
              </a:spcAft>
              <a:buNone/>
            </a:pPr>
            <a:r>
              <a:t/>
            </a:r>
            <a:endParaRPr sz="1500">
              <a:latin typeface="Roboto Mono"/>
              <a:ea typeface="Roboto Mono"/>
              <a:cs typeface="Roboto Mono"/>
              <a:sym typeface="Roboto Mono"/>
            </a:endParaRPr>
          </a:p>
          <a:p>
            <a:pPr indent="0" lvl="0" marL="0" rtl="0" algn="l">
              <a:spcBef>
                <a:spcPts val="0"/>
              </a:spcBef>
              <a:spcAft>
                <a:spcPts val="0"/>
              </a:spcAft>
              <a:buNone/>
            </a:pPr>
            <a:r>
              <a:rPr lang="en" sz="1500">
                <a:latin typeface="Roboto Mono"/>
                <a:ea typeface="Roboto Mono"/>
                <a:cs typeface="Roboto Mono"/>
                <a:sym typeface="Roboto Mono"/>
              </a:rPr>
              <a:t>YIELD node, score</a:t>
            </a:r>
            <a:endParaRPr sz="1500">
              <a:latin typeface="Roboto Mono"/>
              <a:ea typeface="Roboto Mono"/>
              <a:cs typeface="Roboto Mono"/>
              <a:sym typeface="Roboto Mono"/>
            </a:endParaRPr>
          </a:p>
          <a:p>
            <a:pPr indent="0" lvl="0" marL="0" rtl="0" algn="l">
              <a:spcBef>
                <a:spcPts val="0"/>
              </a:spcBef>
              <a:spcAft>
                <a:spcPts val="0"/>
              </a:spcAft>
              <a:buNone/>
            </a:pPr>
            <a:r>
              <a:rPr lang="en" sz="1500">
                <a:latin typeface="Roboto Mono"/>
                <a:ea typeface="Roboto Mono"/>
                <a:cs typeface="Roboto Mono"/>
                <a:sym typeface="Roboto Mono"/>
              </a:rPr>
              <a:t>RETURN node</a:t>
            </a:r>
            <a:endParaRPr sz="1500">
              <a:latin typeface="Roboto Mono"/>
              <a:ea typeface="Roboto Mono"/>
              <a:cs typeface="Roboto Mono"/>
              <a:sym typeface="Roboto Mono"/>
            </a:endParaRPr>
          </a:p>
        </p:txBody>
      </p:sp>
      <p:pic>
        <p:nvPicPr>
          <p:cNvPr id="1500" name="Google Shape;1500;p142" title="visualisation.png"/>
          <p:cNvPicPr preferRelativeResize="0"/>
          <p:nvPr/>
        </p:nvPicPr>
        <p:blipFill rotWithShape="1">
          <a:blip r:embed="rId3">
            <a:alphaModFix/>
          </a:blip>
          <a:srcRect b="11665" l="20463" r="20511" t="10875"/>
          <a:stretch/>
        </p:blipFill>
        <p:spPr>
          <a:xfrm>
            <a:off x="4135528" y="418968"/>
            <a:ext cx="4416550" cy="457429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143"/>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06" name="Google Shape;1506;p143"/>
          <p:cNvPicPr preferRelativeResize="0"/>
          <p:nvPr/>
        </p:nvPicPr>
        <p:blipFill>
          <a:blip r:embed="rId3">
            <a:alphaModFix/>
          </a:blip>
          <a:stretch>
            <a:fillRect/>
          </a:stretch>
        </p:blipFill>
        <p:spPr>
          <a:xfrm>
            <a:off x="152400" y="188575"/>
            <a:ext cx="8839199" cy="379581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0" name="Shape 1510"/>
        <p:cNvGrpSpPr/>
        <p:nvPr/>
      </p:nvGrpSpPr>
      <p:grpSpPr>
        <a:xfrm>
          <a:off x="0" y="0"/>
          <a:ext cx="0" cy="0"/>
          <a:chOff x="0" y="0"/>
          <a:chExt cx="0" cy="0"/>
        </a:xfrm>
      </p:grpSpPr>
      <p:sp>
        <p:nvSpPr>
          <p:cNvPr id="1511" name="Google Shape;1511;p144"/>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12" name="Google Shape;1512;p144"/>
          <p:cNvSpPr txBox="1"/>
          <p:nvPr>
            <p:ph type="title"/>
          </p:nvPr>
        </p:nvSpPr>
        <p:spPr>
          <a:xfrm>
            <a:off x="365750" y="227425"/>
            <a:ext cx="82587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200">
                <a:latin typeface="Roboto Mono"/>
                <a:ea typeface="Roboto Mono"/>
                <a:cs typeface="Roboto Mono"/>
                <a:sym typeface="Roboto Mono"/>
              </a:rPr>
              <a:t>WITH genai.vector.encode(</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"What are the risks that Microsoft faces?",</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"OpenAI",</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    { token: $token }) AS userEmbedding</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CALL db.index.vector.queryNodes('chunkEmbeddings', 6, userEmbedding)</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YIELD node, score</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MATCH (node)-[:FROM_DOCUMENT]-&gt;(doc:Document)-[:FILED]</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-(company:Company)-[fr:FACES_RISK]-&gt;(risk:RiskFactor)</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a:p>
            <a:pPr indent="0" lvl="0" marL="0" rtl="0" algn="l">
              <a:spcBef>
                <a:spcPts val="0"/>
              </a:spcBef>
              <a:spcAft>
                <a:spcPts val="0"/>
              </a:spcAft>
              <a:buNone/>
            </a:pPr>
            <a:r>
              <a:rPr lang="en" sz="1200">
                <a:latin typeface="Roboto Mono"/>
                <a:ea typeface="Roboto Mono"/>
                <a:cs typeface="Roboto Mono"/>
                <a:sym typeface="Roboto Mono"/>
              </a:rPr>
              <a:t>RETURN company, fr, risk</a:t>
            </a:r>
            <a:endParaRPr sz="1200">
              <a:latin typeface="Roboto Mono"/>
              <a:ea typeface="Roboto Mono"/>
              <a:cs typeface="Roboto Mono"/>
              <a:sym typeface="Roboto Mono"/>
            </a:endParaRPr>
          </a:p>
          <a:p>
            <a:pPr indent="0" lvl="0" marL="0" rtl="0" algn="l">
              <a:spcBef>
                <a:spcPts val="0"/>
              </a:spcBef>
              <a:spcAft>
                <a:spcPts val="0"/>
              </a:spcAft>
              <a:buNone/>
            </a:pPr>
            <a:r>
              <a:t/>
            </a:r>
            <a:endParaRPr sz="1200">
              <a:latin typeface="Roboto Mono"/>
              <a:ea typeface="Roboto Mono"/>
              <a:cs typeface="Roboto Mono"/>
              <a:sym typeface="Roboto Mono"/>
            </a:endParaRPr>
          </a:p>
        </p:txBody>
      </p:sp>
      <p:pic>
        <p:nvPicPr>
          <p:cNvPr id="1513" name="Google Shape;1513;p144" title="visualisation.png"/>
          <p:cNvPicPr preferRelativeResize="0"/>
          <p:nvPr/>
        </p:nvPicPr>
        <p:blipFill rotWithShape="1">
          <a:blip r:embed="rId3">
            <a:alphaModFix/>
          </a:blip>
          <a:srcRect b="25809" l="8144" r="8577" t="15425"/>
          <a:stretch/>
        </p:blipFill>
        <p:spPr>
          <a:xfrm>
            <a:off x="1956000" y="1844700"/>
            <a:ext cx="6668449" cy="28334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7" name="Shape 1517"/>
        <p:cNvGrpSpPr/>
        <p:nvPr/>
      </p:nvGrpSpPr>
      <p:grpSpPr>
        <a:xfrm>
          <a:off x="0" y="0"/>
          <a:ext cx="0" cy="0"/>
          <a:chOff x="0" y="0"/>
          <a:chExt cx="0" cy="0"/>
        </a:xfrm>
      </p:grpSpPr>
      <p:sp>
        <p:nvSpPr>
          <p:cNvPr id="1518" name="Google Shape;1518;p145"/>
          <p:cNvSpPr txBox="1"/>
          <p:nvPr/>
        </p:nvSpPr>
        <p:spPr>
          <a:xfrm rot="-2478602">
            <a:off x="274447" y="628406"/>
            <a:ext cx="1381085" cy="738846"/>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3600">
                <a:solidFill>
                  <a:schemeClr val="accent2"/>
                </a:solidFill>
                <a:latin typeface="Roboto Mono"/>
                <a:ea typeface="Roboto Mono"/>
                <a:cs typeface="Roboto Mono"/>
                <a:sym typeface="Roboto Mono"/>
              </a:rPr>
              <a:t>DEMO</a:t>
            </a:r>
            <a:endParaRPr b="1" sz="3600">
              <a:solidFill>
                <a:schemeClr val="accent2"/>
              </a:solidFill>
              <a:latin typeface="Roboto Mono"/>
              <a:ea typeface="Roboto Mono"/>
              <a:cs typeface="Roboto Mono"/>
              <a:sym typeface="Roboto Mono"/>
            </a:endParaRPr>
          </a:p>
        </p:txBody>
      </p:sp>
      <p:pic>
        <p:nvPicPr>
          <p:cNvPr id="1519" name="Google Shape;1519;p145"/>
          <p:cNvPicPr preferRelativeResize="0"/>
          <p:nvPr/>
        </p:nvPicPr>
        <p:blipFill>
          <a:blip r:embed="rId3">
            <a:alphaModFix/>
          </a:blip>
          <a:stretch>
            <a:fillRect/>
          </a:stretch>
        </p:blipFill>
        <p:spPr>
          <a:xfrm>
            <a:off x="6699313" y="1500200"/>
            <a:ext cx="2143125" cy="2143125"/>
          </a:xfrm>
          <a:prstGeom prst="rect">
            <a:avLst/>
          </a:prstGeom>
          <a:noFill/>
          <a:ln>
            <a:noFill/>
          </a:ln>
        </p:spPr>
      </p:pic>
      <p:pic>
        <p:nvPicPr>
          <p:cNvPr id="1520" name="Google Shape;1520;p145"/>
          <p:cNvPicPr preferRelativeResize="0"/>
          <p:nvPr/>
        </p:nvPicPr>
        <p:blipFill>
          <a:blip r:embed="rId4">
            <a:alphaModFix/>
          </a:blip>
          <a:stretch>
            <a:fillRect/>
          </a:stretch>
        </p:blipFill>
        <p:spPr>
          <a:xfrm>
            <a:off x="783400" y="1934525"/>
            <a:ext cx="1274425" cy="1274425"/>
          </a:xfrm>
          <a:prstGeom prst="rect">
            <a:avLst/>
          </a:prstGeom>
          <a:noFill/>
          <a:ln>
            <a:noFill/>
          </a:ln>
        </p:spPr>
      </p:pic>
      <p:pic>
        <p:nvPicPr>
          <p:cNvPr id="1521" name="Google Shape;1521;p145"/>
          <p:cNvPicPr preferRelativeResize="0"/>
          <p:nvPr/>
        </p:nvPicPr>
        <p:blipFill>
          <a:blip r:embed="rId5">
            <a:alphaModFix/>
          </a:blip>
          <a:stretch>
            <a:fillRect/>
          </a:stretch>
        </p:blipFill>
        <p:spPr>
          <a:xfrm>
            <a:off x="2510775" y="1979855"/>
            <a:ext cx="2061225" cy="1183800"/>
          </a:xfrm>
          <a:prstGeom prst="rect">
            <a:avLst/>
          </a:prstGeom>
          <a:noFill/>
          <a:ln>
            <a:noFill/>
          </a:ln>
        </p:spPr>
      </p:pic>
      <p:pic>
        <p:nvPicPr>
          <p:cNvPr id="1522" name="Google Shape;1522;p145"/>
          <p:cNvPicPr preferRelativeResize="0"/>
          <p:nvPr/>
        </p:nvPicPr>
        <p:blipFill>
          <a:blip r:embed="rId6">
            <a:alphaModFix/>
          </a:blip>
          <a:stretch>
            <a:fillRect/>
          </a:stretch>
        </p:blipFill>
        <p:spPr>
          <a:xfrm>
            <a:off x="4649650" y="1500188"/>
            <a:ext cx="2143125" cy="21431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sp>
        <p:nvSpPr>
          <p:cNvPr id="1527" name="Google Shape;1527;p146"/>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Vector</a:t>
            </a:r>
            <a:endParaRPr/>
          </a:p>
        </p:txBody>
      </p:sp>
      <p:sp>
        <p:nvSpPr>
          <p:cNvPr id="1528" name="Google Shape;1528;p146"/>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29" name="Google Shape;1529;p146"/>
          <p:cNvSpPr txBox="1"/>
          <p:nvPr>
            <p:ph idx="1" type="body"/>
          </p:nvPr>
        </p:nvSpPr>
        <p:spPr>
          <a:xfrm>
            <a:off x="371425" y="777300"/>
            <a:ext cx="3979200" cy="4199700"/>
          </a:xfrm>
          <a:prstGeom prst="rect">
            <a:avLst/>
          </a:prstGeom>
          <a:solidFill>
            <a:schemeClr val="dk1"/>
          </a:solidFill>
        </p:spPr>
        <p:txBody>
          <a:bodyPr anchorCtr="0" anchor="t" bIns="0" lIns="0" spcFirstLastPara="1" rIns="0" wrap="square" tIns="0">
            <a:noAutofit/>
          </a:bodyPr>
          <a:lstStyle/>
          <a:p>
            <a:pPr indent="0" lvl="0" marL="0" rtl="0" algn="l">
              <a:lnSpc>
                <a:spcPct val="135714"/>
              </a:lnSpc>
              <a:spcBef>
                <a:spcPts val="0"/>
              </a:spcBef>
              <a:spcAft>
                <a:spcPts val="0"/>
              </a:spcAft>
              <a:buNone/>
            </a:pPr>
            <a:r>
              <a:rPr lang="en" sz="1050">
                <a:solidFill>
                  <a:srgbClr val="6A9955"/>
                </a:solidFill>
                <a:highlight>
                  <a:srgbClr val="1E1E1E"/>
                </a:highlight>
                <a:latin typeface="Consolas"/>
                <a:ea typeface="Consolas"/>
                <a:cs typeface="Consolas"/>
                <a:sym typeface="Consolas"/>
              </a:rPr>
              <a:t># Create Vector</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chunk_vector = Neo4jVector.from_existing_index(</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embedding_model,</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graph=graph,</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index_name=</a:t>
            </a:r>
            <a:r>
              <a:rPr lang="en" sz="1050">
                <a:solidFill>
                  <a:srgbClr val="CE9178"/>
                </a:solidFill>
                <a:highlight>
                  <a:srgbClr val="1E1E1E"/>
                </a:highlight>
                <a:latin typeface="Consolas"/>
                <a:ea typeface="Consolas"/>
                <a:cs typeface="Consolas"/>
                <a:sym typeface="Consolas"/>
              </a:rPr>
              <a:t>"chunkEmbeddings"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embedding_node_property=</a:t>
            </a:r>
            <a:r>
              <a:rPr lang="en" sz="1050">
                <a:solidFill>
                  <a:srgbClr val="CE9178"/>
                </a:solidFill>
                <a:highlight>
                  <a:srgbClr val="1E1E1E"/>
                </a:highlight>
                <a:latin typeface="Consolas"/>
                <a:ea typeface="Consolas"/>
                <a:cs typeface="Consolas"/>
                <a:sym typeface="Consolas"/>
              </a:rPr>
              <a:t>"embedding"</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text_node_property=</a:t>
            </a:r>
            <a:r>
              <a:rPr lang="en" sz="1050">
                <a:solidFill>
                  <a:srgbClr val="CE9178"/>
                </a:solidFill>
                <a:highlight>
                  <a:srgbClr val="1E1E1E"/>
                </a:highlight>
                <a:latin typeface="Consolas"/>
                <a:ea typeface="Consolas"/>
                <a:cs typeface="Consolas"/>
                <a:sym typeface="Consolas"/>
              </a:rPr>
              <a:t>"text"</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a:p>
        </p:txBody>
      </p:sp>
      <p:sp>
        <p:nvSpPr>
          <p:cNvPr id="1530" name="Google Shape;1530;p146"/>
          <p:cNvSpPr txBox="1"/>
          <p:nvPr/>
        </p:nvSpPr>
        <p:spPr>
          <a:xfrm>
            <a:off x="4513650" y="777300"/>
            <a:ext cx="4311300" cy="41997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6A9955"/>
                </a:solidFill>
                <a:highlight>
                  <a:srgbClr val="1E1E1E"/>
                </a:highlight>
                <a:latin typeface="Consolas"/>
                <a:ea typeface="Consolas"/>
                <a:cs typeface="Consolas"/>
                <a:sym typeface="Consolas"/>
              </a:rPr>
              <a:t># Define a tool to retrieve financial documents</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@tool(</a:t>
            </a:r>
            <a:r>
              <a:rPr lang="en" sz="1050">
                <a:solidFill>
                  <a:srgbClr val="CE9178"/>
                </a:solidFill>
                <a:highlight>
                  <a:srgbClr val="1E1E1E"/>
                </a:highlight>
                <a:latin typeface="Consolas"/>
                <a:ea typeface="Consolas"/>
                <a:cs typeface="Consolas"/>
                <a:sym typeface="Consolas"/>
              </a:rPr>
              <a:t>"Retrieve-financial-documents"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569CD6"/>
                </a:solidFill>
                <a:highlight>
                  <a:srgbClr val="1E1E1E"/>
                </a:highlight>
                <a:latin typeface="Consolas"/>
                <a:ea typeface="Consolas"/>
                <a:cs typeface="Consolas"/>
                <a:sym typeface="Consolas"/>
              </a:rPr>
              <a:t>def</a:t>
            </a:r>
            <a:r>
              <a:rPr lang="en" sz="1050">
                <a:solidFill>
                  <a:srgbClr val="D4D4D4"/>
                </a:solidFill>
                <a:highlight>
                  <a:srgbClr val="1E1E1E"/>
                </a:highlight>
                <a:latin typeface="Consolas"/>
                <a:ea typeface="Consolas"/>
                <a:cs typeface="Consolas"/>
                <a:sym typeface="Consolas"/>
              </a:rPr>
              <a:t> retrieve_docs(query: str):</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"""Find details about companies in their financial documents."""</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 Use the vector to find relevant documents</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context = chunk_vector.similarity_search(</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query,</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k=</a:t>
            </a:r>
            <a:r>
              <a:rPr lang="en" sz="1050">
                <a:solidFill>
                  <a:srgbClr val="B5CEA8"/>
                </a:solidFill>
                <a:highlight>
                  <a:srgbClr val="1E1E1E"/>
                </a:highlight>
                <a:latin typeface="Consolas"/>
                <a:ea typeface="Consolas"/>
                <a:cs typeface="Consolas"/>
                <a:sym typeface="Consolas"/>
              </a:rPr>
              <a:t>3</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context</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6A9955"/>
                </a:solidFill>
                <a:highlight>
                  <a:srgbClr val="1E1E1E"/>
                </a:highlight>
                <a:latin typeface="Consolas"/>
                <a:ea typeface="Consolas"/>
                <a:cs typeface="Consolas"/>
                <a:sym typeface="Consolas"/>
              </a:rPr>
              <a:t># Add the tools to the agent</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tools = [retrieve_docs]</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agent = create_react_agent(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model,</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tools</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47"/>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6" name="Google Shape;1536;p147"/>
          <p:cNvSpPr txBox="1"/>
          <p:nvPr>
            <p:ph idx="1" type="body"/>
          </p:nvPr>
        </p:nvSpPr>
        <p:spPr>
          <a:xfrm>
            <a:off x="365750" y="222145"/>
            <a:ext cx="8138100" cy="37032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100"/>
              <a:t>Microsoft faces a variety of risks that could impact its operations and financial results. These risks are categorized into strategic and competitive risks, operational risks, legal, regulatory, and litigation risks:</a:t>
            </a:r>
            <a:endParaRPr sz="1100"/>
          </a:p>
          <a:p>
            <a:pPr indent="0" lvl="0" marL="0" rtl="0" algn="l">
              <a:lnSpc>
                <a:spcPct val="100000"/>
              </a:lnSpc>
              <a:spcBef>
                <a:spcPts val="1200"/>
              </a:spcBef>
              <a:spcAft>
                <a:spcPts val="0"/>
              </a:spcAft>
              <a:buNone/>
            </a:pPr>
            <a:r>
              <a:rPr lang="en" sz="1100"/>
              <a:t>1. **Strategic and Competitive Risks**:</a:t>
            </a:r>
            <a:endParaRPr sz="1100"/>
          </a:p>
          <a:p>
            <a:pPr indent="0" lvl="0" marL="0" rtl="0" algn="l">
              <a:lnSpc>
                <a:spcPct val="100000"/>
              </a:lnSpc>
              <a:spcBef>
                <a:spcPts val="0"/>
              </a:spcBef>
              <a:spcAft>
                <a:spcPts val="0"/>
              </a:spcAft>
              <a:buNone/>
            </a:pPr>
            <a:r>
              <a:rPr lang="en" sz="1100"/>
              <a:t>   - Intense competition across all markets, including technology and platform-based ecosystems.</a:t>
            </a:r>
            <a:endParaRPr sz="1100"/>
          </a:p>
          <a:p>
            <a:pPr indent="0" lvl="0" marL="0" rtl="0" algn="l">
              <a:lnSpc>
                <a:spcPct val="100000"/>
              </a:lnSpc>
              <a:spcBef>
                <a:spcPts val="0"/>
              </a:spcBef>
              <a:spcAft>
                <a:spcPts val="0"/>
              </a:spcAft>
              <a:buNone/>
            </a:pPr>
            <a:r>
              <a:rPr lang="en" sz="1100"/>
              <a:t>   - Competitors range in size and capabilities, creating barriers and rapid changes in technology.</a:t>
            </a:r>
            <a:endParaRPr sz="1100"/>
          </a:p>
          <a:p>
            <a:pPr indent="0" lvl="0" marL="0" rtl="0" algn="l">
              <a:lnSpc>
                <a:spcPct val="100000"/>
              </a:lnSpc>
              <a:spcBef>
                <a:spcPts val="0"/>
              </a:spcBef>
              <a:spcAft>
                <a:spcPts val="0"/>
              </a:spcAft>
              <a:buNone/>
            </a:pPr>
            <a:r>
              <a:rPr lang="en" sz="1100"/>
              <a:t>   - Challenges in maintaining scale and profitability in marketplace ecosystems against competitors who control both hardware and software elements.</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rPr lang="en" sz="1100"/>
              <a:t>2. **Operational Risks**:</a:t>
            </a:r>
            <a:endParaRPr sz="1100"/>
          </a:p>
          <a:p>
            <a:pPr indent="0" lvl="0" marL="0" rtl="0" algn="l">
              <a:lnSpc>
                <a:spcPct val="100000"/>
              </a:lnSpc>
              <a:spcBef>
                <a:spcPts val="0"/>
              </a:spcBef>
              <a:spcAft>
                <a:spcPts val="0"/>
              </a:spcAft>
              <a:buNone/>
            </a:pPr>
            <a:r>
              <a:rPr lang="en" sz="1100"/>
              <a:t>   - Risks related to product design, manufacturing defects, and reliability issues affecting customer trust and potential legal liabilities.</a:t>
            </a:r>
            <a:endParaRPr sz="1100"/>
          </a:p>
          <a:p>
            <a:pPr indent="0" lvl="0" marL="0" rtl="0" algn="l">
              <a:lnSpc>
                <a:spcPct val="100000"/>
              </a:lnSpc>
              <a:spcBef>
                <a:spcPts val="0"/>
              </a:spcBef>
              <a:spcAft>
                <a:spcPts val="0"/>
              </a:spcAft>
              <a:buNone/>
            </a:pPr>
            <a:r>
              <a:rPr lang="en" sz="1100"/>
              <a:t>   - Supply chain dependencies, including limited suppliers for certain components and potential disruptions that may affect sales and margins.</a:t>
            </a:r>
            <a:endParaRPr sz="1100"/>
          </a:p>
          <a:p>
            <a:pPr indent="0" lvl="0" marL="0" rtl="0" algn="l">
              <a:lnSpc>
                <a:spcPct val="100000"/>
              </a:lnSpc>
              <a:spcBef>
                <a:spcPts val="0"/>
              </a:spcBef>
              <a:spcAft>
                <a:spcPts val="0"/>
              </a:spcAft>
              <a:buNone/>
            </a:pPr>
            <a:r>
              <a:rPr lang="en" sz="1100"/>
              <a:t>   - Security vulnerabilities in third-party components, leading to potential costs, liability claims, and reputational damage.</a:t>
            </a:r>
            <a:endParaRPr sz="1100"/>
          </a:p>
          <a:p>
            <a:pPr indent="0" lvl="0" marL="0" rtl="0" algn="l">
              <a:lnSpc>
                <a:spcPct val="100000"/>
              </a:lnSpc>
              <a:spcBef>
                <a:spcPts val="0"/>
              </a:spcBef>
              <a:spcAft>
                <a:spcPts val="0"/>
              </a:spcAft>
              <a:buNone/>
            </a:pPr>
            <a:r>
              <a:rPr lang="en" sz="1100"/>
              <a:t>   - Challenges in protecting personal data from breaches, misuse, or regulatory liabilities. Increased data breaches heighten the risk environment despite security controls.</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0"/>
              </a:spcAft>
              <a:buNone/>
            </a:pPr>
            <a:r>
              <a:rPr lang="en" sz="1100"/>
              <a:t>3. **Legal, Regulatory, and Litigation Risks**:</a:t>
            </a:r>
            <a:endParaRPr sz="1100"/>
          </a:p>
          <a:p>
            <a:pPr indent="0" lvl="0" marL="0" rtl="0" algn="l">
              <a:lnSpc>
                <a:spcPct val="100000"/>
              </a:lnSpc>
              <a:spcBef>
                <a:spcPts val="0"/>
              </a:spcBef>
              <a:spcAft>
                <a:spcPts val="0"/>
              </a:spcAft>
              <a:buNone/>
            </a:pPr>
            <a:r>
              <a:rPr lang="en" sz="1100"/>
              <a:t>   - Scrutiny from government agencies and regulatory actions related to competition laws, which are actively enforced, particularly in the EU, U.S., and China.</a:t>
            </a:r>
            <a:endParaRPr sz="1100"/>
          </a:p>
          <a:p>
            <a:pPr indent="0" lvl="0" marL="0" rtl="0" algn="l">
              <a:lnSpc>
                <a:spcPct val="100000"/>
              </a:lnSpc>
              <a:spcBef>
                <a:spcPts val="0"/>
              </a:spcBef>
              <a:spcAft>
                <a:spcPts val="0"/>
              </a:spcAft>
              <a:buNone/>
            </a:pPr>
            <a:r>
              <a:rPr lang="en" sz="1100"/>
              <a:t>   - Potential regulatory restrictions could limit the design and marketing of products or result in fines.</a:t>
            </a:r>
            <a:endParaRPr sz="1100"/>
          </a:p>
          <a:p>
            <a:pPr indent="0" lvl="0" marL="0" rtl="0" algn="l">
              <a:lnSpc>
                <a:spcPct val="100000"/>
              </a:lnSpc>
              <a:spcBef>
                <a:spcPts val="0"/>
              </a:spcBef>
              <a:spcAft>
                <a:spcPts val="0"/>
              </a:spcAft>
              <a:buNone/>
            </a:pPr>
            <a:r>
              <a:rPr lang="en" sz="1100"/>
              <a:t>   - Risks related to data and privacy, where improper disclosure could harm reputation and lead to legal exposure.</a:t>
            </a:r>
            <a:endParaRPr sz="1100"/>
          </a:p>
          <a:p>
            <a:pPr indent="0" lvl="0" marL="0" rtl="0" algn="l">
              <a:lnSpc>
                <a:spcPct val="100000"/>
              </a:lnSpc>
              <a:spcBef>
                <a:spcPts val="0"/>
              </a:spcBef>
              <a:spcAft>
                <a:spcPts val="0"/>
              </a:spcAft>
              <a:buNone/>
            </a:pPr>
            <a:r>
              <a:rPr lang="en" sz="1100"/>
              <a:t>   - Challenges in protecting information and content from unauthorized use, which may weaken product value.</a:t>
            </a:r>
            <a:endParaRPr sz="1100"/>
          </a:p>
          <a:p>
            <a:pPr indent="0" lvl="0" marL="0" rtl="0" algn="l">
              <a:lnSpc>
                <a:spcPct val="100000"/>
              </a:lnSpc>
              <a:spcBef>
                <a:spcPts val="0"/>
              </a:spcBef>
              <a:spcAft>
                <a:spcPts val="0"/>
              </a:spcAft>
              <a:buNone/>
            </a:pPr>
            <a:r>
              <a:t/>
            </a:r>
            <a:endParaRPr sz="1100"/>
          </a:p>
          <a:p>
            <a:pPr indent="0" lvl="0" marL="0" rtl="0" algn="l">
              <a:lnSpc>
                <a:spcPct val="100000"/>
              </a:lnSpc>
              <a:spcBef>
                <a:spcPts val="0"/>
              </a:spcBef>
              <a:spcAft>
                <a:spcPts val="1200"/>
              </a:spcAft>
              <a:buNone/>
            </a:pPr>
            <a:r>
              <a:rPr lang="en" sz="1100"/>
              <a:t>These risks highlight several pressures across different dimensions of Microsoft’s operations, from competitive challenges and technological innovations to regulatory scrutiny and data security issues.</a:t>
            </a:r>
            <a:endParaRPr sz="11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0" name="Shape 1540"/>
        <p:cNvGrpSpPr/>
        <p:nvPr/>
      </p:nvGrpSpPr>
      <p:grpSpPr>
        <a:xfrm>
          <a:off x="0" y="0"/>
          <a:ext cx="0" cy="0"/>
          <a:chOff x="0" y="0"/>
          <a:chExt cx="0" cy="0"/>
        </a:xfrm>
      </p:grpSpPr>
      <p:sp>
        <p:nvSpPr>
          <p:cNvPr id="1541" name="Google Shape;1541;p148"/>
          <p:cNvSpPr txBox="1"/>
          <p:nvPr>
            <p:ph type="title"/>
          </p:nvPr>
        </p:nvSpPr>
        <p:spPr>
          <a:xfrm>
            <a:off x="365750" y="228600"/>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Vector</a:t>
            </a:r>
            <a:endParaRPr/>
          </a:p>
        </p:txBody>
      </p:sp>
      <p:sp>
        <p:nvSpPr>
          <p:cNvPr id="1542" name="Google Shape;1542;p148"/>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43" name="Google Shape;1543;p148"/>
          <p:cNvSpPr txBox="1"/>
          <p:nvPr>
            <p:ph idx="1" type="body"/>
          </p:nvPr>
        </p:nvSpPr>
        <p:spPr>
          <a:xfrm>
            <a:off x="365750" y="680450"/>
            <a:ext cx="3979200" cy="4296600"/>
          </a:xfrm>
          <a:prstGeom prst="rect">
            <a:avLst/>
          </a:prstGeom>
          <a:solidFill>
            <a:schemeClr val="dk1"/>
          </a:solidFill>
        </p:spPr>
        <p:txBody>
          <a:bodyPr anchorCtr="0" anchor="t" bIns="0" lIns="0" spcFirstLastPara="1" rIns="0" wrap="square" tIns="0">
            <a:noAutofit/>
          </a:bodyPr>
          <a:lstStyle/>
          <a:p>
            <a:pPr indent="0" lvl="0" marL="0" rtl="0" algn="l">
              <a:lnSpc>
                <a:spcPct val="135714"/>
              </a:lnSpc>
              <a:spcBef>
                <a:spcPts val="0"/>
              </a:spcBef>
              <a:spcAft>
                <a:spcPts val="0"/>
              </a:spcAft>
              <a:buNone/>
            </a:pPr>
            <a:r>
              <a:rPr lang="en" sz="1050">
                <a:solidFill>
                  <a:srgbClr val="6A9955"/>
                </a:solidFill>
                <a:highlight>
                  <a:srgbClr val="1E1E1E"/>
                </a:highlight>
                <a:latin typeface="Consolas"/>
                <a:ea typeface="Consolas"/>
                <a:cs typeface="Consolas"/>
                <a:sym typeface="Consolas"/>
              </a:rPr>
              <a:t># Define the retrieval query</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retrieval_query = </a:t>
            </a:r>
            <a:r>
              <a:rPr lang="en" sz="1050">
                <a:solidFill>
                  <a:srgbClr val="CE9178"/>
                </a:solidFill>
                <a:highlight>
                  <a:srgbClr val="1E1E1E"/>
                </a:highlight>
                <a:latin typeface="Consolas"/>
                <a:ea typeface="Consolas"/>
                <a:cs typeface="Consolas"/>
                <a:sym typeface="Consolas"/>
              </a:rPr>
              <a:t>"""</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750">
                <a:solidFill>
                  <a:srgbClr val="CE9178"/>
                </a:solidFill>
                <a:highlight>
                  <a:srgbClr val="1E1E1E"/>
                </a:highlight>
                <a:latin typeface="Consolas"/>
                <a:ea typeface="Consolas"/>
                <a:cs typeface="Consolas"/>
                <a:sym typeface="Consolas"/>
              </a:rPr>
              <a:t>MATCH (node)-[:FROM_DOCUMENT]-(doc:Document)-[:FILED]-(company:Company)</a:t>
            </a:r>
            <a:endParaRPr sz="7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750">
                <a:solidFill>
                  <a:srgbClr val="CE9178"/>
                </a:solidFill>
                <a:highlight>
                  <a:srgbClr val="1E1E1E"/>
                </a:highlight>
                <a:latin typeface="Consolas"/>
                <a:ea typeface="Consolas"/>
                <a:cs typeface="Consolas"/>
                <a:sym typeface="Consolas"/>
              </a:rPr>
              <a:t>RETURN</a:t>
            </a:r>
            <a:endParaRPr sz="7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750">
                <a:solidFill>
                  <a:srgbClr val="CE9178"/>
                </a:solidFill>
                <a:highlight>
                  <a:srgbClr val="1E1E1E"/>
                </a:highlight>
                <a:latin typeface="Consolas"/>
                <a:ea typeface="Consolas"/>
                <a:cs typeface="Consolas"/>
                <a:sym typeface="Consolas"/>
              </a:rPr>
              <a:t>    node.text as text,</a:t>
            </a:r>
            <a:endParaRPr sz="7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750">
                <a:solidFill>
                  <a:srgbClr val="CE9178"/>
                </a:solidFill>
                <a:highlight>
                  <a:srgbClr val="1E1E1E"/>
                </a:highlight>
                <a:latin typeface="Consolas"/>
                <a:ea typeface="Consolas"/>
                <a:cs typeface="Consolas"/>
                <a:sym typeface="Consolas"/>
              </a:rPr>
              <a:t>    score,</a:t>
            </a:r>
            <a:endParaRPr sz="7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750">
                <a:solidFill>
                  <a:srgbClr val="CE9178"/>
                </a:solidFill>
                <a:highlight>
                  <a:srgbClr val="1E1E1E"/>
                </a:highlight>
                <a:latin typeface="Consolas"/>
                <a:ea typeface="Consolas"/>
                <a:cs typeface="Consolas"/>
                <a:sym typeface="Consolas"/>
              </a:rPr>
              <a:t>    {</a:t>
            </a:r>
            <a:endParaRPr sz="7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750">
                <a:solidFill>
                  <a:srgbClr val="CE9178"/>
                </a:solidFill>
                <a:highlight>
                  <a:srgbClr val="1E1E1E"/>
                </a:highlight>
                <a:latin typeface="Consolas"/>
                <a:ea typeface="Consolas"/>
                <a:cs typeface="Consolas"/>
                <a:sym typeface="Consolas"/>
              </a:rPr>
              <a:t>        company: company.name,</a:t>
            </a:r>
            <a:endParaRPr sz="7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750">
                <a:solidFill>
                  <a:srgbClr val="CE9178"/>
                </a:solidFill>
                <a:highlight>
                  <a:srgbClr val="1E1E1E"/>
                </a:highlight>
                <a:latin typeface="Consolas"/>
                <a:ea typeface="Consolas"/>
                <a:cs typeface="Consolas"/>
                <a:sym typeface="Consolas"/>
              </a:rPr>
              <a:t>        risks: [ (company:Company)-[:FACES_RISK]-&gt;(risk:RiskFactor) | risk.name ]</a:t>
            </a:r>
            <a:endParaRPr sz="7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750">
                <a:solidFill>
                  <a:srgbClr val="CE9178"/>
                </a:solidFill>
                <a:highlight>
                  <a:srgbClr val="1E1E1E"/>
                </a:highlight>
                <a:latin typeface="Consolas"/>
                <a:ea typeface="Consolas"/>
                <a:cs typeface="Consolas"/>
                <a:sym typeface="Consolas"/>
              </a:rPr>
              <a:t>    } AS metadata</a:t>
            </a:r>
            <a:endParaRPr sz="7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750">
                <a:solidFill>
                  <a:srgbClr val="CE9178"/>
                </a:solidFill>
                <a:highlight>
                  <a:srgbClr val="1E1E1E"/>
                </a:highlight>
                <a:latin typeface="Consolas"/>
                <a:ea typeface="Consolas"/>
                <a:cs typeface="Consolas"/>
                <a:sym typeface="Consolas"/>
              </a:rPr>
              <a:t>ORDER BY score DESC</a:t>
            </a:r>
            <a:endParaRPr sz="7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750">
                <a:solidFill>
                  <a:srgbClr val="CE9178"/>
                </a:solidFill>
                <a:highlight>
                  <a:srgbClr val="1E1E1E"/>
                </a:highlight>
                <a:latin typeface="Consolas"/>
                <a:ea typeface="Consolas"/>
                <a:cs typeface="Consolas"/>
                <a:sym typeface="Consolas"/>
              </a:rPr>
              <a:t>"""</a:t>
            </a:r>
            <a:endParaRPr sz="7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6A9955"/>
                </a:solidFill>
                <a:highlight>
                  <a:srgbClr val="1E1E1E"/>
                </a:highlight>
                <a:latin typeface="Consolas"/>
                <a:ea typeface="Consolas"/>
                <a:cs typeface="Consolas"/>
                <a:sym typeface="Consolas"/>
              </a:rPr>
              <a:t># Create Vector</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chunk_vector = Neo4jVector.from_existing_index(</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embedding_model,</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graph=graph,</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index_name=</a:t>
            </a:r>
            <a:r>
              <a:rPr lang="en" sz="1050">
                <a:solidFill>
                  <a:srgbClr val="CE9178"/>
                </a:solidFill>
                <a:highlight>
                  <a:srgbClr val="1E1E1E"/>
                </a:highlight>
                <a:latin typeface="Consolas"/>
                <a:ea typeface="Consolas"/>
                <a:cs typeface="Consolas"/>
                <a:sym typeface="Consolas"/>
              </a:rPr>
              <a:t>"chunkEmbeddings"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embedding_node_property=</a:t>
            </a:r>
            <a:r>
              <a:rPr lang="en" sz="1050">
                <a:solidFill>
                  <a:srgbClr val="CE9178"/>
                </a:solidFill>
                <a:highlight>
                  <a:srgbClr val="1E1E1E"/>
                </a:highlight>
                <a:latin typeface="Consolas"/>
                <a:ea typeface="Consolas"/>
                <a:cs typeface="Consolas"/>
                <a:sym typeface="Consolas"/>
              </a:rPr>
              <a:t>"embedding"</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text_node_property=</a:t>
            </a:r>
            <a:r>
              <a:rPr lang="en" sz="1050">
                <a:solidFill>
                  <a:srgbClr val="CE9178"/>
                </a:solidFill>
                <a:highlight>
                  <a:srgbClr val="1E1E1E"/>
                </a:highlight>
                <a:latin typeface="Consolas"/>
                <a:ea typeface="Consolas"/>
                <a:cs typeface="Consolas"/>
                <a:sym typeface="Consolas"/>
              </a:rPr>
              <a:t>"text"</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retrieval_query=retrieval_query,</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a:p>
        </p:txBody>
      </p:sp>
      <p:sp>
        <p:nvSpPr>
          <p:cNvPr id="1544" name="Google Shape;1544;p148"/>
          <p:cNvSpPr txBox="1"/>
          <p:nvPr/>
        </p:nvSpPr>
        <p:spPr>
          <a:xfrm>
            <a:off x="4513650" y="680450"/>
            <a:ext cx="4311300" cy="4262400"/>
          </a:xfrm>
          <a:prstGeom prst="rect">
            <a:avLst/>
          </a:prstGeom>
          <a:solidFill>
            <a:schemeClr val="dk1"/>
          </a:solidFill>
          <a:ln>
            <a:noFill/>
          </a:ln>
        </p:spPr>
        <p:txBody>
          <a:bodyPr anchorCtr="0" anchor="t" bIns="91425" lIns="91425" spcFirstLastPara="1" rIns="91425" wrap="square" tIns="91425">
            <a:noAutofit/>
          </a:bodyPr>
          <a:lstStyle/>
          <a:p>
            <a:pPr indent="0" lvl="0" marL="0" rtl="0" algn="l">
              <a:lnSpc>
                <a:spcPct val="135714"/>
              </a:lnSpc>
              <a:spcBef>
                <a:spcPts val="0"/>
              </a:spcBef>
              <a:spcAft>
                <a:spcPts val="0"/>
              </a:spcAft>
              <a:buNone/>
            </a:pPr>
            <a:r>
              <a:rPr lang="en" sz="1050">
                <a:solidFill>
                  <a:srgbClr val="6A9955"/>
                </a:solidFill>
                <a:highlight>
                  <a:srgbClr val="1E1E1E"/>
                </a:highlight>
                <a:latin typeface="Consolas"/>
                <a:ea typeface="Consolas"/>
                <a:cs typeface="Consolas"/>
                <a:sym typeface="Consolas"/>
              </a:rPr>
              <a:t># Define a tool to retrieve financial documents</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@tool(</a:t>
            </a:r>
            <a:r>
              <a:rPr lang="en" sz="1050">
                <a:solidFill>
                  <a:srgbClr val="CE9178"/>
                </a:solidFill>
                <a:highlight>
                  <a:srgbClr val="1E1E1E"/>
                </a:highlight>
                <a:latin typeface="Consolas"/>
                <a:ea typeface="Consolas"/>
                <a:cs typeface="Consolas"/>
                <a:sym typeface="Consolas"/>
              </a:rPr>
              <a:t>"Retrieve-financial-documents"</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569CD6"/>
                </a:solidFill>
                <a:highlight>
                  <a:srgbClr val="1E1E1E"/>
                </a:highlight>
                <a:latin typeface="Consolas"/>
                <a:ea typeface="Consolas"/>
                <a:cs typeface="Consolas"/>
                <a:sym typeface="Consolas"/>
              </a:rPr>
              <a:t>def</a:t>
            </a:r>
            <a:r>
              <a:rPr lang="en" sz="1050">
                <a:solidFill>
                  <a:srgbClr val="D4D4D4"/>
                </a:solidFill>
                <a:highlight>
                  <a:srgbClr val="1E1E1E"/>
                </a:highlight>
                <a:latin typeface="Consolas"/>
                <a:ea typeface="Consolas"/>
                <a:cs typeface="Consolas"/>
                <a:sym typeface="Consolas"/>
              </a:rPr>
              <a:t> retrieve_docs(query: str):</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CE9178"/>
                </a:solidFill>
                <a:highlight>
                  <a:srgbClr val="1E1E1E"/>
                </a:highlight>
                <a:latin typeface="Consolas"/>
                <a:ea typeface="Consolas"/>
                <a:cs typeface="Consolas"/>
                <a:sym typeface="Consolas"/>
              </a:rPr>
              <a:t>"""Find details about companies in their financial documents."""</a:t>
            </a:r>
            <a:endParaRPr sz="1050">
              <a:solidFill>
                <a:srgbClr val="CE9178"/>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6A9955"/>
                </a:solidFill>
                <a:highlight>
                  <a:srgbClr val="1E1E1E"/>
                </a:highlight>
                <a:latin typeface="Consolas"/>
                <a:ea typeface="Consolas"/>
                <a:cs typeface="Consolas"/>
                <a:sym typeface="Consolas"/>
              </a:rPr>
              <a:t># Use the vector to find relevant documents</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context = chunk_vector.similarity_search(</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query,</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k=</a:t>
            </a:r>
            <a:r>
              <a:rPr lang="en" sz="1050">
                <a:solidFill>
                  <a:srgbClr val="B5CEA8"/>
                </a:solidFill>
                <a:highlight>
                  <a:srgbClr val="1E1E1E"/>
                </a:highlight>
                <a:latin typeface="Consolas"/>
                <a:ea typeface="Consolas"/>
                <a:cs typeface="Consolas"/>
                <a:sym typeface="Consolas"/>
              </a:rPr>
              <a:t>3</a:t>
            </a: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a:t>
            </a:r>
            <a:r>
              <a:rPr lang="en" sz="1050">
                <a:solidFill>
                  <a:srgbClr val="569CD6"/>
                </a:solidFill>
                <a:highlight>
                  <a:srgbClr val="1E1E1E"/>
                </a:highlight>
                <a:latin typeface="Consolas"/>
                <a:ea typeface="Consolas"/>
                <a:cs typeface="Consolas"/>
                <a:sym typeface="Consolas"/>
              </a:rPr>
              <a:t>return</a:t>
            </a:r>
            <a:r>
              <a:rPr lang="en" sz="1050">
                <a:solidFill>
                  <a:srgbClr val="D4D4D4"/>
                </a:solidFill>
                <a:highlight>
                  <a:srgbClr val="1E1E1E"/>
                </a:highlight>
                <a:latin typeface="Consolas"/>
                <a:ea typeface="Consolas"/>
                <a:cs typeface="Consolas"/>
                <a:sym typeface="Consolas"/>
              </a:rPr>
              <a:t> context</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6A9955"/>
                </a:solidFill>
                <a:highlight>
                  <a:srgbClr val="1E1E1E"/>
                </a:highlight>
                <a:latin typeface="Consolas"/>
                <a:ea typeface="Consolas"/>
                <a:cs typeface="Consolas"/>
                <a:sym typeface="Consolas"/>
              </a:rPr>
              <a:t># Add the tools to the agent</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tools = [retrieve_docs]</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agent = create_react_agent(</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model,</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    tools</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None/>
            </a:pPr>
            <a:r>
              <a:rPr lang="en" sz="1050">
                <a:solidFill>
                  <a:srgbClr val="D4D4D4"/>
                </a:solidFill>
                <a:highlight>
                  <a:srgbClr val="1E1E1E"/>
                </a:highlight>
                <a:latin typeface="Consolas"/>
                <a:ea typeface="Consolas"/>
                <a:cs typeface="Consolas"/>
                <a:sym typeface="Consolas"/>
              </a:rPr>
              <a:t>)</a:t>
            </a:r>
            <a:endParaRPr sz="1050">
              <a:solidFill>
                <a:srgbClr val="D4D4D4"/>
              </a:solidFill>
              <a:highlight>
                <a:srgbClr val="1E1E1E"/>
              </a:highlight>
              <a:latin typeface="Consolas"/>
              <a:ea typeface="Consolas"/>
              <a:cs typeface="Consolas"/>
              <a:sym typeface="Consola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149"/>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50" name="Google Shape;1550;p149"/>
          <p:cNvSpPr txBox="1"/>
          <p:nvPr>
            <p:ph idx="1" type="body"/>
          </p:nvPr>
        </p:nvSpPr>
        <p:spPr>
          <a:xfrm>
            <a:off x="365750" y="222145"/>
            <a:ext cx="8138100" cy="37032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000"/>
              <a:t>Microsoft faces a variety of risks that can potentially impact its operations and financial health. Key risks include:</a:t>
            </a:r>
            <a:endParaRPr sz="1000"/>
          </a:p>
          <a:p>
            <a:pPr indent="0" lvl="0" marL="0" rtl="0" algn="l">
              <a:lnSpc>
                <a:spcPct val="100000"/>
              </a:lnSpc>
              <a:spcBef>
                <a:spcPts val="1200"/>
              </a:spcBef>
              <a:spcAft>
                <a:spcPts val="0"/>
              </a:spcAft>
              <a:buNone/>
            </a:pPr>
            <a:r>
              <a:rPr lang="en" sz="1000"/>
              <a:t>1. **Competition Risks**: Intense competition across all markets, especially in the technology sector. Competitors include both global diversified companies and small specialized firms. Competition among platform-based ecosystems and business models also poses a strategic risk.</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2. **Technological Risks**: Risks related to the cost of converting ideas into software products, investment in AI development, and open source competition. There are also execution risks in cloud-based services and enhanced risks in specific industries.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3. **Security and Cybersecurity Risks**: Threats include cyberattacks, security vulnerabilities in products and services, and data breaches. Specific concerns are nation-state attacks, supply chain cyberattacks, and emerging cybersecurity regulations.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4. **Legal and Regulatory Risks**: Includes compliance issues, such as non-compliance with data privacy laws (like GDPR), legal challenges to data transfer frameworks, anti-corruption law violations, and increased costs or fines from trade laws.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5. **Geopolitical and Economic Risks**: These include geopolitical instability, regional epidemics or global pandemics, climate change, and adverse economic or market conditions.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6. **Operational Risks**: Risks associated with supply chain disruptions, quality or supply problems with hardware products, and design defects leading to product liability.</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7. **Financial Risks**: Currency risks, interest rate risks, market price risks, and credit exposures. There are unresolved IRS audit issues related to transfer pricing and income taxes in various jurisdictions.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8. **AI and Innovation Risks**: Risks from AI scenarios include reputational or competitive harm, ineffective AI development or deployment practices, ethical issues, and broad societal impacts.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9. **Brand and Reputational Risks**: Reputational harm from GDPR violations, infringement claims, or data privacy and security concerns.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n" sz="1000"/>
              <a:t>These risks are detailed in Microsoft's financial documents and reflect the comprehensive challenges the company faces in today's dynamic and complex environment.</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87"/>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37" name="Google Shape;937;p87" title="giphy.gif"/>
          <p:cNvPicPr preferRelativeResize="0"/>
          <p:nvPr/>
        </p:nvPicPr>
        <p:blipFill>
          <a:blip r:embed="rId3">
            <a:alphaModFix/>
          </a:blip>
          <a:stretch>
            <a:fillRect/>
          </a:stretch>
        </p:blipFill>
        <p:spPr>
          <a:xfrm>
            <a:off x="2432737" y="432487"/>
            <a:ext cx="4278525" cy="42785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4"/>
        </a:solidFill>
      </p:bgPr>
    </p:bg>
    <p:spTree>
      <p:nvGrpSpPr>
        <p:cNvPr id="1554" name="Shape 1554"/>
        <p:cNvGrpSpPr/>
        <p:nvPr/>
      </p:nvGrpSpPr>
      <p:grpSpPr>
        <a:xfrm>
          <a:off x="0" y="0"/>
          <a:ext cx="0" cy="0"/>
          <a:chOff x="0" y="0"/>
          <a:chExt cx="0" cy="0"/>
        </a:xfrm>
      </p:grpSpPr>
      <p:sp>
        <p:nvSpPr>
          <p:cNvPr id="1555" name="Google Shape;1555;p150"/>
          <p:cNvSpPr txBox="1"/>
          <p:nvPr/>
        </p:nvSpPr>
        <p:spPr>
          <a:xfrm>
            <a:off x="2435775" y="3134000"/>
            <a:ext cx="1506600" cy="161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Public Sans Medium"/>
                <a:ea typeface="Public Sans Medium"/>
                <a:cs typeface="Public Sans Medium"/>
                <a:sym typeface="Public Sans Medium"/>
              </a:rPr>
              <a:t>Extracting entities and relationships from unstructured text</a:t>
            </a:r>
            <a:endParaRPr b="1">
              <a:solidFill>
                <a:schemeClr val="dk1"/>
              </a:solidFill>
              <a:latin typeface="Public Sans"/>
              <a:ea typeface="Public Sans"/>
              <a:cs typeface="Public Sans"/>
              <a:sym typeface="Public Sans"/>
            </a:endParaRPr>
          </a:p>
        </p:txBody>
      </p:sp>
      <p:sp>
        <p:nvSpPr>
          <p:cNvPr id="1556" name="Google Shape;1556;p150"/>
          <p:cNvSpPr/>
          <p:nvPr/>
        </p:nvSpPr>
        <p:spPr>
          <a:xfrm>
            <a:off x="-3218475" y="-13462975"/>
            <a:ext cx="15581100" cy="15581100"/>
          </a:xfrm>
          <a:prstGeom prst="chord">
            <a:avLst>
              <a:gd fmla="val 2202992" name="adj1"/>
              <a:gd fmla="val 8646146" name="adj2"/>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Public Sans"/>
                <a:ea typeface="Public Sans"/>
                <a:cs typeface="Public Sans"/>
                <a:sym typeface="Public Sans"/>
              </a:rPr>
              <a:t>  </a:t>
            </a:r>
            <a:endParaRPr>
              <a:latin typeface="Public Sans"/>
              <a:ea typeface="Public Sans"/>
              <a:cs typeface="Public Sans"/>
              <a:sym typeface="Public Sans"/>
            </a:endParaRPr>
          </a:p>
        </p:txBody>
      </p:sp>
      <p:sp>
        <p:nvSpPr>
          <p:cNvPr id="1557" name="Google Shape;1557;p150"/>
          <p:cNvSpPr txBox="1"/>
          <p:nvPr>
            <p:ph type="title"/>
          </p:nvPr>
        </p:nvSpPr>
        <p:spPr>
          <a:xfrm>
            <a:off x="365750" y="227418"/>
            <a:ext cx="78639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GraphRAG</a:t>
            </a:r>
            <a:endParaRPr/>
          </a:p>
        </p:txBody>
      </p:sp>
      <p:sp>
        <p:nvSpPr>
          <p:cNvPr id="1558" name="Google Shape;1558;p150"/>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grpSp>
        <p:nvGrpSpPr>
          <p:cNvPr id="1559" name="Google Shape;1559;p150"/>
          <p:cNvGrpSpPr/>
          <p:nvPr/>
        </p:nvGrpSpPr>
        <p:grpSpPr>
          <a:xfrm>
            <a:off x="8595658" y="390532"/>
            <a:ext cx="228568" cy="209092"/>
            <a:chOff x="238125" y="2160750"/>
            <a:chExt cx="2022725" cy="1850375"/>
          </a:xfrm>
        </p:grpSpPr>
        <p:sp>
          <p:nvSpPr>
            <p:cNvPr id="1560" name="Google Shape;1560;p150"/>
            <p:cNvSpPr/>
            <p:nvPr/>
          </p:nvSpPr>
          <p:spPr>
            <a:xfrm>
              <a:off x="238125" y="2838775"/>
              <a:ext cx="1073150" cy="1172350"/>
            </a:xfrm>
            <a:custGeom>
              <a:rect b="b" l="l" r="r" t="t"/>
              <a:pathLst>
                <a:path extrusionOk="0" h="46894" w="42926">
                  <a:moveTo>
                    <a:pt x="8585" y="1"/>
                  </a:moveTo>
                  <a:cubicBezTo>
                    <a:pt x="7122" y="1"/>
                    <a:pt x="5658" y="358"/>
                    <a:pt x="4293" y="1139"/>
                  </a:cubicBezTo>
                  <a:cubicBezTo>
                    <a:pt x="3024" y="1854"/>
                    <a:pt x="1919" y="2927"/>
                    <a:pt x="1138" y="4293"/>
                  </a:cubicBezTo>
                  <a:cubicBezTo>
                    <a:pt x="423" y="5561"/>
                    <a:pt x="0" y="7025"/>
                    <a:pt x="0" y="8586"/>
                  </a:cubicBezTo>
                  <a:cubicBezTo>
                    <a:pt x="0" y="10049"/>
                    <a:pt x="358" y="11512"/>
                    <a:pt x="1138" y="12878"/>
                  </a:cubicBezTo>
                  <a:cubicBezTo>
                    <a:pt x="1886" y="14147"/>
                    <a:pt x="2927" y="15220"/>
                    <a:pt x="4293" y="16000"/>
                  </a:cubicBezTo>
                  <a:cubicBezTo>
                    <a:pt x="5561" y="16748"/>
                    <a:pt x="7024" y="17171"/>
                    <a:pt x="8585" y="17171"/>
                  </a:cubicBezTo>
                  <a:cubicBezTo>
                    <a:pt x="9528" y="17171"/>
                    <a:pt x="10471" y="17008"/>
                    <a:pt x="11349" y="16716"/>
                  </a:cubicBezTo>
                  <a:cubicBezTo>
                    <a:pt x="13037" y="16146"/>
                    <a:pt x="14625" y="15868"/>
                    <a:pt x="16090" y="15868"/>
                  </a:cubicBezTo>
                  <a:cubicBezTo>
                    <a:pt x="18971" y="15868"/>
                    <a:pt x="21375" y="16944"/>
                    <a:pt x="23121" y="18992"/>
                  </a:cubicBezTo>
                  <a:cubicBezTo>
                    <a:pt x="25365" y="21561"/>
                    <a:pt x="25365" y="25301"/>
                    <a:pt x="23154" y="27902"/>
                  </a:cubicBezTo>
                  <a:cubicBezTo>
                    <a:pt x="21372" y="29945"/>
                    <a:pt x="18952" y="31029"/>
                    <a:pt x="16057" y="31029"/>
                  </a:cubicBezTo>
                  <a:cubicBezTo>
                    <a:pt x="14620" y="31029"/>
                    <a:pt x="13065" y="30762"/>
                    <a:pt x="11414" y="30211"/>
                  </a:cubicBezTo>
                  <a:cubicBezTo>
                    <a:pt x="10536" y="29886"/>
                    <a:pt x="9561" y="29723"/>
                    <a:pt x="8585" y="29723"/>
                  </a:cubicBezTo>
                  <a:cubicBezTo>
                    <a:pt x="7122" y="29723"/>
                    <a:pt x="5658" y="30114"/>
                    <a:pt x="4293" y="30894"/>
                  </a:cubicBezTo>
                  <a:cubicBezTo>
                    <a:pt x="3024" y="31609"/>
                    <a:pt x="1919" y="32683"/>
                    <a:pt x="1138" y="34016"/>
                  </a:cubicBezTo>
                  <a:cubicBezTo>
                    <a:pt x="423" y="35284"/>
                    <a:pt x="0" y="36748"/>
                    <a:pt x="0" y="38308"/>
                  </a:cubicBezTo>
                  <a:cubicBezTo>
                    <a:pt x="0" y="39772"/>
                    <a:pt x="358" y="41268"/>
                    <a:pt x="1138" y="42601"/>
                  </a:cubicBezTo>
                  <a:cubicBezTo>
                    <a:pt x="1886" y="43869"/>
                    <a:pt x="2927" y="44975"/>
                    <a:pt x="4293" y="45755"/>
                  </a:cubicBezTo>
                  <a:cubicBezTo>
                    <a:pt x="5561" y="46471"/>
                    <a:pt x="7024" y="46894"/>
                    <a:pt x="8585" y="46894"/>
                  </a:cubicBezTo>
                  <a:cubicBezTo>
                    <a:pt x="10049" y="46894"/>
                    <a:pt x="11512" y="46536"/>
                    <a:pt x="12878" y="45755"/>
                  </a:cubicBezTo>
                  <a:cubicBezTo>
                    <a:pt x="14146" y="45040"/>
                    <a:pt x="15252" y="43967"/>
                    <a:pt x="16032" y="42601"/>
                  </a:cubicBezTo>
                  <a:cubicBezTo>
                    <a:pt x="16487" y="41821"/>
                    <a:pt x="16813" y="40910"/>
                    <a:pt x="17008" y="39967"/>
                  </a:cubicBezTo>
                  <a:cubicBezTo>
                    <a:pt x="18217" y="33996"/>
                    <a:pt x="21828" y="30738"/>
                    <a:pt x="26871" y="30738"/>
                  </a:cubicBezTo>
                  <a:cubicBezTo>
                    <a:pt x="28337" y="30738"/>
                    <a:pt x="29925" y="31013"/>
                    <a:pt x="31609" y="31577"/>
                  </a:cubicBezTo>
                  <a:cubicBezTo>
                    <a:pt x="32455" y="31870"/>
                    <a:pt x="33398" y="32032"/>
                    <a:pt x="34341" y="32032"/>
                  </a:cubicBezTo>
                  <a:cubicBezTo>
                    <a:pt x="35804" y="32032"/>
                    <a:pt x="37267" y="31642"/>
                    <a:pt x="38633" y="30862"/>
                  </a:cubicBezTo>
                  <a:cubicBezTo>
                    <a:pt x="39902" y="30146"/>
                    <a:pt x="41007" y="29105"/>
                    <a:pt x="41788" y="27740"/>
                  </a:cubicBezTo>
                  <a:cubicBezTo>
                    <a:pt x="42503" y="26471"/>
                    <a:pt x="42926" y="25008"/>
                    <a:pt x="42926" y="23447"/>
                  </a:cubicBezTo>
                  <a:cubicBezTo>
                    <a:pt x="42926" y="21984"/>
                    <a:pt x="42568" y="20520"/>
                    <a:pt x="41788" y="19155"/>
                  </a:cubicBezTo>
                  <a:cubicBezTo>
                    <a:pt x="41040" y="17886"/>
                    <a:pt x="39999" y="16781"/>
                    <a:pt x="38633" y="16000"/>
                  </a:cubicBezTo>
                  <a:cubicBezTo>
                    <a:pt x="37365" y="15285"/>
                    <a:pt x="35902" y="14862"/>
                    <a:pt x="34341" y="14862"/>
                  </a:cubicBezTo>
                  <a:cubicBezTo>
                    <a:pt x="33430" y="14862"/>
                    <a:pt x="32487" y="14992"/>
                    <a:pt x="31577" y="15317"/>
                  </a:cubicBezTo>
                  <a:cubicBezTo>
                    <a:pt x="29899" y="15881"/>
                    <a:pt x="28320" y="16156"/>
                    <a:pt x="26860" y="16156"/>
                  </a:cubicBezTo>
                  <a:cubicBezTo>
                    <a:pt x="21839" y="16156"/>
                    <a:pt x="18242" y="12899"/>
                    <a:pt x="17008" y="6927"/>
                  </a:cubicBezTo>
                  <a:cubicBezTo>
                    <a:pt x="16845" y="6017"/>
                    <a:pt x="16520" y="5139"/>
                    <a:pt x="16032" y="4293"/>
                  </a:cubicBezTo>
                  <a:cubicBezTo>
                    <a:pt x="15284" y="3025"/>
                    <a:pt x="14244" y="1919"/>
                    <a:pt x="12878" y="1139"/>
                  </a:cubicBezTo>
                  <a:cubicBezTo>
                    <a:pt x="11610" y="423"/>
                    <a:pt x="10146" y="1"/>
                    <a:pt x="85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sp>
          <p:nvSpPr>
            <p:cNvPr id="1561" name="Google Shape;1561;p150"/>
            <p:cNvSpPr/>
            <p:nvPr/>
          </p:nvSpPr>
          <p:spPr>
            <a:xfrm>
              <a:off x="973050" y="2160750"/>
              <a:ext cx="1287800" cy="1343075"/>
            </a:xfrm>
            <a:custGeom>
              <a:rect b="b" l="l" r="r" t="t"/>
              <a:pathLst>
                <a:path extrusionOk="0" h="53723" w="51512">
                  <a:moveTo>
                    <a:pt x="25691" y="0"/>
                  </a:moveTo>
                  <a:cubicBezTo>
                    <a:pt x="10309" y="0"/>
                    <a:pt x="1" y="9041"/>
                    <a:pt x="1" y="26536"/>
                  </a:cubicBezTo>
                  <a:lnTo>
                    <a:pt x="1" y="38666"/>
                  </a:lnTo>
                  <a:cubicBezTo>
                    <a:pt x="1594" y="38016"/>
                    <a:pt x="3285" y="37690"/>
                    <a:pt x="4944" y="37690"/>
                  </a:cubicBezTo>
                  <a:cubicBezTo>
                    <a:pt x="6732" y="37690"/>
                    <a:pt x="8456" y="38048"/>
                    <a:pt x="10017" y="38731"/>
                  </a:cubicBezTo>
                  <a:lnTo>
                    <a:pt x="10017" y="26439"/>
                  </a:lnTo>
                  <a:cubicBezTo>
                    <a:pt x="10017" y="15057"/>
                    <a:pt x="16228" y="9268"/>
                    <a:pt x="25691" y="9268"/>
                  </a:cubicBezTo>
                  <a:cubicBezTo>
                    <a:pt x="35187" y="9268"/>
                    <a:pt x="41398" y="15057"/>
                    <a:pt x="41398" y="26439"/>
                  </a:cubicBezTo>
                  <a:lnTo>
                    <a:pt x="41398" y="53722"/>
                  </a:lnTo>
                  <a:lnTo>
                    <a:pt x="51414" y="53722"/>
                  </a:lnTo>
                  <a:lnTo>
                    <a:pt x="51414" y="26439"/>
                  </a:lnTo>
                  <a:cubicBezTo>
                    <a:pt x="51512" y="8846"/>
                    <a:pt x="41073" y="0"/>
                    <a:pt x="256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81414"/>
                </a:solidFill>
              </a:endParaRPr>
            </a:p>
          </p:txBody>
        </p:sp>
      </p:grpSp>
      <p:sp>
        <p:nvSpPr>
          <p:cNvPr id="1562" name="Google Shape;1562;p150"/>
          <p:cNvSpPr/>
          <p:nvPr/>
        </p:nvSpPr>
        <p:spPr>
          <a:xfrm>
            <a:off x="2329425" y="1219775"/>
            <a:ext cx="1719300" cy="17193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50"/>
          <p:cNvSpPr/>
          <p:nvPr/>
        </p:nvSpPr>
        <p:spPr>
          <a:xfrm>
            <a:off x="4943013" y="1219775"/>
            <a:ext cx="1719300" cy="17193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50"/>
          <p:cNvSpPr txBox="1"/>
          <p:nvPr>
            <p:ph idx="4294967295" type="body"/>
          </p:nvPr>
        </p:nvSpPr>
        <p:spPr>
          <a:xfrm>
            <a:off x="4943012" y="1483478"/>
            <a:ext cx="1719300" cy="125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solidFill>
                  <a:schemeClr val="lt2"/>
                </a:solidFill>
              </a:rPr>
              <a:t>2.</a:t>
            </a:r>
            <a:endParaRPr>
              <a:solidFill>
                <a:schemeClr val="lt2"/>
              </a:solidFill>
            </a:endParaRPr>
          </a:p>
          <a:p>
            <a:pPr indent="0" lvl="0" marL="0" rtl="0" algn="ctr">
              <a:spcBef>
                <a:spcPts val="0"/>
              </a:spcBef>
              <a:spcAft>
                <a:spcPts val="0"/>
              </a:spcAft>
              <a:buNone/>
            </a:pPr>
            <a:r>
              <a:rPr lang="en">
                <a:solidFill>
                  <a:schemeClr val="lt2"/>
                </a:solidFill>
              </a:rPr>
              <a:t>Leveraging </a:t>
            </a:r>
            <a:r>
              <a:rPr b="1" lang="en">
                <a:solidFill>
                  <a:schemeClr val="lt2"/>
                </a:solidFill>
              </a:rPr>
              <a:t>connections</a:t>
            </a:r>
            <a:endParaRPr b="1">
              <a:solidFill>
                <a:schemeClr val="lt2"/>
              </a:solidFill>
            </a:endParaRPr>
          </a:p>
        </p:txBody>
      </p:sp>
      <p:sp>
        <p:nvSpPr>
          <p:cNvPr id="1565" name="Google Shape;1565;p150"/>
          <p:cNvSpPr txBox="1"/>
          <p:nvPr>
            <p:ph idx="4294967295" type="body"/>
          </p:nvPr>
        </p:nvSpPr>
        <p:spPr>
          <a:xfrm>
            <a:off x="2329425" y="1483478"/>
            <a:ext cx="1719300" cy="125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800">
                <a:solidFill>
                  <a:schemeClr val="lt2"/>
                </a:solidFill>
              </a:rPr>
              <a:t>1.</a:t>
            </a:r>
            <a:endParaRPr sz="2800">
              <a:solidFill>
                <a:schemeClr val="lt2"/>
              </a:solidFill>
            </a:endParaRPr>
          </a:p>
          <a:p>
            <a:pPr indent="0" lvl="0" marL="0" rtl="0" algn="ctr">
              <a:spcBef>
                <a:spcPts val="0"/>
              </a:spcBef>
              <a:spcAft>
                <a:spcPts val="0"/>
              </a:spcAft>
              <a:buNone/>
            </a:pPr>
            <a:r>
              <a:rPr lang="en">
                <a:solidFill>
                  <a:schemeClr val="lt2"/>
                </a:solidFill>
              </a:rPr>
              <a:t>Knowledge graph </a:t>
            </a:r>
            <a:r>
              <a:rPr b="1" lang="en">
                <a:solidFill>
                  <a:schemeClr val="lt2"/>
                </a:solidFill>
              </a:rPr>
              <a:t>construction</a:t>
            </a:r>
            <a:endParaRPr b="1">
              <a:solidFill>
                <a:schemeClr val="lt2"/>
              </a:solidFill>
            </a:endParaRPr>
          </a:p>
        </p:txBody>
      </p:sp>
      <p:cxnSp>
        <p:nvCxnSpPr>
          <p:cNvPr id="1566" name="Google Shape;1566;p150"/>
          <p:cNvCxnSpPr>
            <a:stCxn id="1565" idx="3"/>
            <a:endCxn id="1564" idx="1"/>
          </p:cNvCxnSpPr>
          <p:nvPr/>
        </p:nvCxnSpPr>
        <p:spPr>
          <a:xfrm>
            <a:off x="4048725" y="2110628"/>
            <a:ext cx="894300" cy="0"/>
          </a:xfrm>
          <a:prstGeom prst="straightConnector1">
            <a:avLst/>
          </a:prstGeom>
          <a:noFill/>
          <a:ln cap="flat" cmpd="sng" w="38100">
            <a:solidFill>
              <a:schemeClr val="accent3"/>
            </a:solidFill>
            <a:prstDash val="solid"/>
            <a:round/>
            <a:headEnd len="med" w="med" type="none"/>
            <a:tailEnd len="med" w="med" type="triangle"/>
          </a:ln>
        </p:spPr>
      </p:cxnSp>
      <p:sp>
        <p:nvSpPr>
          <p:cNvPr id="1567" name="Google Shape;1567;p150"/>
          <p:cNvSpPr txBox="1"/>
          <p:nvPr/>
        </p:nvSpPr>
        <p:spPr>
          <a:xfrm>
            <a:off x="5049350" y="3134000"/>
            <a:ext cx="1506600" cy="16167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
                <a:solidFill>
                  <a:schemeClr val="dk1"/>
                </a:solidFill>
                <a:latin typeface="Public Sans Medium"/>
                <a:ea typeface="Public Sans Medium"/>
                <a:cs typeface="Public Sans Medium"/>
                <a:sym typeface="Public Sans Medium"/>
              </a:rPr>
              <a:t>Using relationships to provide context and answer questions</a:t>
            </a:r>
            <a:endParaRPr b="1">
              <a:solidFill>
                <a:schemeClr val="dk1"/>
              </a:solidFill>
              <a:latin typeface="Public Sans"/>
              <a:ea typeface="Public Sans"/>
              <a:cs typeface="Public Sans"/>
              <a:sym typeface="Public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51"/>
          <p:cNvSpPr txBox="1"/>
          <p:nvPr>
            <p:ph type="title"/>
          </p:nvPr>
        </p:nvSpPr>
        <p:spPr>
          <a:xfrm>
            <a:off x="365750" y="274325"/>
            <a:ext cx="8669100" cy="548700"/>
          </a:xfrm>
          <a:prstGeom prst="rect">
            <a:avLst/>
          </a:prstGeom>
          <a:noFill/>
        </p:spPr>
        <p:txBody>
          <a:bodyPr anchorCtr="0" anchor="t" bIns="0" lIns="0" spcFirstLastPara="1" rIns="0" wrap="square" tIns="0">
            <a:noAutofit/>
          </a:bodyPr>
          <a:lstStyle/>
          <a:p>
            <a:pPr indent="0" lvl="0" marL="0" rtl="0" algn="l">
              <a:spcBef>
                <a:spcPts val="0"/>
              </a:spcBef>
              <a:spcAft>
                <a:spcPts val="0"/>
              </a:spcAft>
              <a:buNone/>
            </a:pPr>
            <a:r>
              <a:rPr lang="en" sz="2700"/>
              <a:t>NODES 2025 - </a:t>
            </a:r>
            <a:r>
              <a:rPr lang="en" sz="2500"/>
              <a:t>Neo4j Online Developer Conference</a:t>
            </a:r>
            <a:r>
              <a:rPr lang="en" sz="2700"/>
              <a:t> </a:t>
            </a:r>
            <a:endParaRPr sz="2700"/>
          </a:p>
        </p:txBody>
      </p:sp>
      <p:sp>
        <p:nvSpPr>
          <p:cNvPr id="1573" name="Google Shape;1573;p151"/>
          <p:cNvSpPr txBox="1"/>
          <p:nvPr>
            <p:ph idx="1" type="body"/>
          </p:nvPr>
        </p:nvSpPr>
        <p:spPr>
          <a:xfrm>
            <a:off x="365750" y="855925"/>
            <a:ext cx="8046600" cy="3763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000000"/>
                </a:solidFill>
                <a:latin typeface="Open Sans"/>
                <a:ea typeface="Open Sans"/>
                <a:cs typeface="Open Sans"/>
                <a:sym typeface="Open Sans"/>
              </a:rPr>
              <a:t>NODES is back for its seventh year! Developers and data pros, get ready to learn the latest graph best practices. </a:t>
            </a:r>
            <a:endParaRPr>
              <a:solidFill>
                <a:srgbClr val="000000"/>
              </a:solidFill>
              <a:latin typeface="Open Sans"/>
              <a:ea typeface="Open Sans"/>
              <a:cs typeface="Open Sans"/>
              <a:sym typeface="Open Sans"/>
            </a:endParaRPr>
          </a:p>
          <a:p>
            <a:pPr indent="0" lvl="0" marL="0" rtl="0" algn="l">
              <a:lnSpc>
                <a:spcPct val="115000"/>
              </a:lnSpc>
              <a:spcBef>
                <a:spcPts val="1200"/>
              </a:spcBef>
              <a:spcAft>
                <a:spcPts val="0"/>
              </a:spcAft>
              <a:buNone/>
            </a:pPr>
            <a:r>
              <a:rPr b="1" lang="en" sz="1500">
                <a:latin typeface="Public Sans"/>
                <a:ea typeface="Public Sans"/>
                <a:cs typeface="Public Sans"/>
                <a:sym typeface="Public Sans"/>
              </a:rPr>
              <a:t>When:</a:t>
            </a:r>
            <a:r>
              <a:rPr lang="en" sz="1500"/>
              <a:t> 		Thursday, </a:t>
            </a:r>
            <a:r>
              <a:rPr b="1" lang="en" sz="1500">
                <a:latin typeface="Public Sans"/>
                <a:ea typeface="Public Sans"/>
                <a:cs typeface="Public Sans"/>
                <a:sym typeface="Public Sans"/>
              </a:rPr>
              <a:t>November 6, 2025</a:t>
            </a:r>
            <a:r>
              <a:rPr lang="en" sz="1500"/>
              <a:t> </a:t>
            </a:r>
            <a:br>
              <a:rPr lang="en" sz="1500"/>
            </a:br>
            <a:r>
              <a:rPr b="1" lang="en" sz="1500">
                <a:latin typeface="Public Sans"/>
                <a:ea typeface="Public Sans"/>
                <a:cs typeface="Public Sans"/>
                <a:sym typeface="Public Sans"/>
              </a:rPr>
              <a:t>Format:</a:t>
            </a:r>
            <a:r>
              <a:rPr lang="en" sz="1500"/>
              <a:t> 		Live and unique sessions from community and Neo4j experts </a:t>
            </a:r>
            <a:endParaRPr sz="1500"/>
          </a:p>
          <a:p>
            <a:pPr indent="457200" lvl="0" marL="914400" rtl="0" algn="l">
              <a:lnSpc>
                <a:spcPct val="115000"/>
              </a:lnSpc>
              <a:spcBef>
                <a:spcPts val="0"/>
              </a:spcBef>
              <a:spcAft>
                <a:spcPts val="0"/>
              </a:spcAft>
              <a:buNone/>
            </a:pPr>
            <a:r>
              <a:rPr b="1" lang="en" sz="1500">
                <a:latin typeface="Public Sans"/>
                <a:ea typeface="Public Sans"/>
                <a:cs typeface="Public Sans"/>
                <a:sym typeface="Public Sans"/>
              </a:rPr>
              <a:t>24 hours</a:t>
            </a:r>
            <a:r>
              <a:rPr lang="en" sz="1500"/>
              <a:t> of technical talks </a:t>
            </a:r>
            <a:r>
              <a:rPr b="1" lang="en" sz="1500">
                <a:latin typeface="Public Sans"/>
                <a:ea typeface="Public Sans"/>
                <a:cs typeface="Public Sans"/>
                <a:sym typeface="Public Sans"/>
              </a:rPr>
              <a:t>across all time zones</a:t>
            </a:r>
            <a:r>
              <a:rPr lang="en" sz="1500"/>
              <a:t>   </a:t>
            </a:r>
            <a:endParaRPr sz="1500"/>
          </a:p>
          <a:p>
            <a:pPr indent="0" lvl="0" marL="0" rtl="0" algn="l">
              <a:lnSpc>
                <a:spcPct val="115000"/>
              </a:lnSpc>
              <a:spcBef>
                <a:spcPts val="0"/>
              </a:spcBef>
              <a:spcAft>
                <a:spcPts val="0"/>
              </a:spcAft>
              <a:buNone/>
            </a:pPr>
            <a:r>
              <a:rPr b="1" lang="en" sz="1500">
                <a:solidFill>
                  <a:srgbClr val="000000"/>
                </a:solidFill>
                <a:latin typeface="Public Sans"/>
                <a:ea typeface="Public Sans"/>
                <a:cs typeface="Public Sans"/>
                <a:sym typeface="Public Sans"/>
              </a:rPr>
              <a:t>Speakers: </a:t>
            </a:r>
            <a:r>
              <a:rPr lang="en" sz="1500">
                <a:solidFill>
                  <a:srgbClr val="000000"/>
                </a:solidFill>
              </a:rPr>
              <a:t>  	Check out the Featured Speakers. Full Agenda coming up Sept 3 </a:t>
            </a:r>
            <a:endParaRPr b="1" sz="1500">
              <a:solidFill>
                <a:srgbClr val="1D1C1D"/>
              </a:solidFill>
              <a:latin typeface="Public Sans"/>
              <a:ea typeface="Public Sans"/>
              <a:cs typeface="Public Sans"/>
              <a:sym typeface="Public Sans"/>
            </a:endParaRPr>
          </a:p>
          <a:p>
            <a:pPr indent="0" lvl="0" marL="0" rtl="0" algn="l">
              <a:lnSpc>
                <a:spcPct val="115000"/>
              </a:lnSpc>
              <a:spcBef>
                <a:spcPts val="0"/>
              </a:spcBef>
              <a:spcAft>
                <a:spcPts val="0"/>
              </a:spcAft>
              <a:buNone/>
            </a:pPr>
            <a:r>
              <a:rPr b="1" lang="en" sz="1500">
                <a:latin typeface="Public Sans"/>
                <a:ea typeface="Public Sans"/>
                <a:cs typeface="Public Sans"/>
                <a:sym typeface="Public Sans"/>
              </a:rPr>
              <a:t>Themes:		</a:t>
            </a:r>
            <a:r>
              <a:rPr b="1" lang="en" sz="1500" u="sng">
                <a:solidFill>
                  <a:srgbClr val="333333"/>
                </a:solidFill>
                <a:latin typeface="Public Sans"/>
                <a:ea typeface="Public Sans"/>
                <a:cs typeface="Public Sans"/>
                <a:sym typeface="Public Sans"/>
              </a:rPr>
              <a:t>AI Engineering</a:t>
            </a:r>
            <a:r>
              <a:rPr lang="en" sz="1500">
                <a:solidFill>
                  <a:srgbClr val="333333"/>
                </a:solidFill>
              </a:rPr>
              <a:t>: </a:t>
            </a:r>
            <a:r>
              <a:rPr lang="en" sz="1300">
                <a:solidFill>
                  <a:srgbClr val="333333"/>
                </a:solidFill>
              </a:rPr>
              <a:t>GenAI, RAG and Agents </a:t>
            </a:r>
            <a:endParaRPr b="1" sz="1500">
              <a:latin typeface="Public Sans"/>
              <a:ea typeface="Public Sans"/>
              <a:cs typeface="Public Sans"/>
              <a:sym typeface="Public Sans"/>
            </a:endParaRPr>
          </a:p>
          <a:p>
            <a:pPr indent="457200" lvl="0" marL="914400" rtl="0" algn="l">
              <a:lnSpc>
                <a:spcPct val="115000"/>
              </a:lnSpc>
              <a:spcBef>
                <a:spcPts val="0"/>
              </a:spcBef>
              <a:spcAft>
                <a:spcPts val="0"/>
              </a:spcAft>
              <a:buNone/>
            </a:pPr>
            <a:r>
              <a:rPr b="1" lang="en" sz="1500" u="sng">
                <a:solidFill>
                  <a:srgbClr val="000000"/>
                </a:solidFill>
                <a:latin typeface="Public Sans"/>
                <a:ea typeface="Public Sans"/>
                <a:cs typeface="Public Sans"/>
                <a:sym typeface="Public Sans"/>
              </a:rPr>
              <a:t>App Dev</a:t>
            </a:r>
            <a:r>
              <a:rPr lang="en" sz="1500">
                <a:solidFill>
                  <a:srgbClr val="000000"/>
                </a:solidFill>
              </a:rPr>
              <a:t> : </a:t>
            </a:r>
            <a:r>
              <a:rPr lang="en" sz="1300">
                <a:solidFill>
                  <a:srgbClr val="1A1B1D"/>
                </a:solidFill>
              </a:rPr>
              <a:t>Libraries, Frameworks, and Platforms</a:t>
            </a:r>
            <a:r>
              <a:rPr lang="en" sz="1500">
                <a:solidFill>
                  <a:srgbClr val="1D1C1D"/>
                </a:solidFill>
              </a:rPr>
              <a:t>	</a:t>
            </a:r>
            <a:br>
              <a:rPr lang="en" sz="1500">
                <a:solidFill>
                  <a:srgbClr val="1D1C1D"/>
                </a:solidFill>
              </a:rPr>
            </a:br>
            <a:r>
              <a:rPr lang="en" sz="1500">
                <a:solidFill>
                  <a:srgbClr val="1D1C1D"/>
                </a:solidFill>
              </a:rPr>
              <a:t>	</a:t>
            </a:r>
            <a:r>
              <a:rPr b="1" lang="en" sz="1500" u="sng">
                <a:solidFill>
                  <a:srgbClr val="000000"/>
                </a:solidFill>
                <a:latin typeface="Public Sans"/>
                <a:ea typeface="Public Sans"/>
                <a:cs typeface="Public Sans"/>
                <a:sym typeface="Public Sans"/>
              </a:rPr>
              <a:t>Data Intelligence</a:t>
            </a:r>
            <a:r>
              <a:rPr lang="en" sz="1500">
                <a:solidFill>
                  <a:srgbClr val="000000"/>
                </a:solidFill>
              </a:rPr>
              <a:t>: </a:t>
            </a:r>
            <a:r>
              <a:rPr lang="en" sz="1300">
                <a:solidFill>
                  <a:srgbClr val="333333"/>
                </a:solidFill>
              </a:rPr>
              <a:t>ML, Algorithms, and Models</a:t>
            </a:r>
            <a:br>
              <a:rPr lang="en" sz="1500">
                <a:solidFill>
                  <a:srgbClr val="1D1C1D"/>
                </a:solidFill>
              </a:rPr>
            </a:br>
            <a:r>
              <a:rPr lang="en" sz="1500">
                <a:solidFill>
                  <a:srgbClr val="1D1C1D"/>
                </a:solidFill>
              </a:rPr>
              <a:t>	</a:t>
            </a:r>
            <a:r>
              <a:rPr b="1" lang="en" sz="1500" u="sng">
                <a:solidFill>
                  <a:srgbClr val="1D1C1D"/>
                </a:solidFill>
                <a:latin typeface="Public Sans"/>
                <a:ea typeface="Public Sans"/>
                <a:cs typeface="Public Sans"/>
                <a:sym typeface="Public Sans"/>
              </a:rPr>
              <a:t>Knowledge </a:t>
            </a:r>
            <a:r>
              <a:rPr b="1" lang="en" sz="1500" u="sng">
                <a:solidFill>
                  <a:srgbClr val="000000"/>
                </a:solidFill>
                <a:latin typeface="Public Sans"/>
                <a:ea typeface="Public Sans"/>
                <a:cs typeface="Public Sans"/>
                <a:sym typeface="Public Sans"/>
              </a:rPr>
              <a:t>Graphs</a:t>
            </a:r>
            <a:r>
              <a:rPr lang="en" sz="1500">
                <a:solidFill>
                  <a:srgbClr val="000000"/>
                </a:solidFill>
              </a:rPr>
              <a:t>: </a:t>
            </a:r>
            <a:r>
              <a:rPr lang="en" sz="1300">
                <a:solidFill>
                  <a:srgbClr val="000000"/>
                </a:solidFill>
              </a:rPr>
              <a:t>Data Integration, Management, and </a:t>
            </a:r>
            <a:endParaRPr sz="1300">
              <a:solidFill>
                <a:srgbClr val="000000"/>
              </a:solidFill>
            </a:endParaRPr>
          </a:p>
          <a:p>
            <a:pPr indent="457200" lvl="0" marL="914400" rtl="0" algn="l">
              <a:lnSpc>
                <a:spcPct val="115000"/>
              </a:lnSpc>
              <a:spcBef>
                <a:spcPts val="0"/>
              </a:spcBef>
              <a:spcAft>
                <a:spcPts val="0"/>
              </a:spcAft>
              <a:buNone/>
            </a:pPr>
            <a:r>
              <a:rPr lang="en" sz="1300">
                <a:solidFill>
                  <a:srgbClr val="000000"/>
                </a:solidFill>
              </a:rPr>
              <a:t>Visualization.</a:t>
            </a:r>
            <a:endParaRPr sz="1300">
              <a:solidFill>
                <a:srgbClr val="000000"/>
              </a:solidFill>
            </a:endParaRPr>
          </a:p>
          <a:p>
            <a:pPr indent="0" lvl="0" marL="0" rtl="0" algn="l">
              <a:lnSpc>
                <a:spcPct val="115000"/>
              </a:lnSpc>
              <a:spcBef>
                <a:spcPts val="0"/>
              </a:spcBef>
              <a:spcAft>
                <a:spcPts val="0"/>
              </a:spcAft>
              <a:buNone/>
            </a:pPr>
            <a:r>
              <a:rPr b="1" lang="en">
                <a:solidFill>
                  <a:srgbClr val="000000"/>
                </a:solidFill>
                <a:latin typeface="Public Sans"/>
                <a:ea typeface="Public Sans"/>
                <a:cs typeface="Public Sans"/>
                <a:sym typeface="Public Sans"/>
              </a:rPr>
              <a:t>Learn More: </a:t>
            </a:r>
            <a:r>
              <a:rPr lang="en">
                <a:solidFill>
                  <a:srgbClr val="000000"/>
                </a:solidFill>
              </a:rPr>
              <a:t>	</a:t>
            </a:r>
            <a:r>
              <a:rPr lang="en" u="sng">
                <a:solidFill>
                  <a:schemeClr val="accent2"/>
                </a:solidFill>
                <a:hlinkClick r:id="rId3">
                  <a:extLst>
                    <a:ext uri="{A12FA001-AC4F-418D-AE19-62706E023703}">
                      <ahyp:hlinkClr val="tx"/>
                    </a:ext>
                  </a:extLst>
                </a:hlinkClick>
              </a:rPr>
              <a:t>neo4j.com/nodes</a:t>
            </a:r>
            <a:endParaRPr>
              <a:highlight>
                <a:srgbClr val="FFFFFF"/>
              </a:highlight>
              <a:latin typeface="Open Sans"/>
              <a:ea typeface="Open Sans"/>
              <a:cs typeface="Open Sans"/>
              <a:sym typeface="Open Sans"/>
            </a:endParaRPr>
          </a:p>
          <a:p>
            <a:pPr indent="0" lvl="0" marL="0" rtl="0" algn="l">
              <a:lnSpc>
                <a:spcPct val="100000"/>
              </a:lnSpc>
              <a:spcBef>
                <a:spcPts val="0"/>
              </a:spcBef>
              <a:spcAft>
                <a:spcPts val="0"/>
              </a:spcAft>
              <a:buNone/>
            </a:pPr>
            <a:r>
              <a:t/>
            </a:r>
            <a:endParaRPr sz="1500">
              <a:solidFill>
                <a:srgbClr val="000000"/>
              </a:solidFill>
            </a:endParaRPr>
          </a:p>
          <a:p>
            <a:pPr indent="0" lvl="0" marL="0" rtl="0" algn="l">
              <a:lnSpc>
                <a:spcPct val="100000"/>
              </a:lnSpc>
              <a:spcBef>
                <a:spcPts val="0"/>
              </a:spcBef>
              <a:spcAft>
                <a:spcPts val="0"/>
              </a:spcAft>
              <a:buNone/>
            </a:pPr>
            <a:r>
              <a:t/>
            </a:r>
            <a:endParaRPr sz="1500">
              <a:solidFill>
                <a:srgbClr val="1D1C1D"/>
              </a:solidFill>
            </a:endParaRPr>
          </a:p>
          <a:p>
            <a:pPr indent="0" lvl="0" marL="0" rtl="0" algn="l">
              <a:spcBef>
                <a:spcPts val="0"/>
              </a:spcBef>
              <a:spcAft>
                <a:spcPts val="0"/>
              </a:spcAft>
              <a:buNone/>
            </a:pPr>
            <a:r>
              <a:t/>
            </a:r>
            <a:endParaRPr sz="1500">
              <a:solidFill>
                <a:srgbClr val="1D1C1D"/>
              </a:solidFill>
            </a:endParaRPr>
          </a:p>
          <a:p>
            <a:pPr indent="0" lvl="0" marL="0" rtl="0" algn="l">
              <a:spcBef>
                <a:spcPts val="1200"/>
              </a:spcBef>
              <a:spcAft>
                <a:spcPts val="1200"/>
              </a:spcAft>
              <a:buNone/>
            </a:pPr>
            <a:br>
              <a:rPr lang="en" sz="1500"/>
            </a:br>
            <a:endParaRPr/>
          </a:p>
        </p:txBody>
      </p:sp>
      <p:sp>
        <p:nvSpPr>
          <p:cNvPr id="1574" name="Google Shape;1574;p151"/>
          <p:cNvSpPr txBox="1"/>
          <p:nvPr>
            <p:ph idx="12" type="sldNum"/>
          </p:nvPr>
        </p:nvSpPr>
        <p:spPr>
          <a:xfrm>
            <a:off x="360650" y="4880150"/>
            <a:ext cx="3667800" cy="269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rgbClr val="FFFFFF"/>
                </a:solidFill>
              </a:rPr>
              <a:t>Neo4j Inc. All rights reserved 202</a:t>
            </a:r>
            <a:r>
              <a:rPr lang="en"/>
              <a:t>4</a:t>
            </a:r>
            <a:r>
              <a:rPr lang="en">
                <a:solidFill>
                  <a:srgbClr val="FFFFFF"/>
                </a:solidFill>
              </a:rPr>
              <a:t>	</a:t>
            </a:r>
            <a:endParaRPr>
              <a:solidFill>
                <a:srgbClr val="FFFFFF"/>
              </a:solidFill>
            </a:endParaRPr>
          </a:p>
        </p:txBody>
      </p:sp>
      <p:sp>
        <p:nvSpPr>
          <p:cNvPr id="1575" name="Google Shape;1575;p151"/>
          <p:cNvSpPr txBox="1"/>
          <p:nvPr>
            <p:ph idx="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solidFill>
                  <a:srgbClr val="FFFFFF"/>
                </a:solidFill>
              </a:rPr>
              <a:t>‹#›</a:t>
            </a:fld>
            <a:endParaRPr>
              <a:solidFill>
                <a:srgbClr val="FFFFFF"/>
              </a:solidFill>
            </a:endParaRPr>
          </a:p>
        </p:txBody>
      </p:sp>
      <p:pic>
        <p:nvPicPr>
          <p:cNvPr id="1576" name="Google Shape;1576;p151"/>
          <p:cNvPicPr preferRelativeResize="0"/>
          <p:nvPr/>
        </p:nvPicPr>
        <p:blipFill>
          <a:blip r:embed="rId4">
            <a:alphaModFix/>
          </a:blip>
          <a:stretch>
            <a:fillRect/>
          </a:stretch>
        </p:blipFill>
        <p:spPr>
          <a:xfrm>
            <a:off x="6880250" y="2859025"/>
            <a:ext cx="1898100" cy="18981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52"/>
          <p:cNvSpPr txBox="1"/>
          <p:nvPr>
            <p:ph idx="4294967295" type="body"/>
          </p:nvPr>
        </p:nvSpPr>
        <p:spPr>
          <a:xfrm>
            <a:off x="365388" y="1890725"/>
            <a:ext cx="3390900" cy="25365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b="1" lang="en">
                <a:latin typeface="Public Sans"/>
                <a:ea typeface="Public Sans"/>
                <a:cs typeface="Public Sans"/>
                <a:sym typeface="Public Sans"/>
              </a:rPr>
              <a:t>Completely Free</a:t>
            </a:r>
            <a:endParaRPr/>
          </a:p>
          <a:p>
            <a:pPr indent="-317500" lvl="0" marL="457200" rtl="0" algn="l">
              <a:spcBef>
                <a:spcPts val="0"/>
              </a:spcBef>
              <a:spcAft>
                <a:spcPts val="0"/>
              </a:spcAft>
              <a:buSzPts val="1400"/>
              <a:buChar char="●"/>
            </a:pPr>
            <a:r>
              <a:rPr b="1" lang="en">
                <a:latin typeface="Public Sans"/>
                <a:ea typeface="Public Sans"/>
                <a:cs typeface="Public Sans"/>
                <a:sym typeface="Public Sans"/>
              </a:rPr>
              <a:t>Hands-on Courses</a:t>
            </a:r>
            <a:br>
              <a:rPr b="1" lang="en">
                <a:latin typeface="Public Sans"/>
                <a:ea typeface="Public Sans"/>
                <a:cs typeface="Public Sans"/>
                <a:sym typeface="Public Sans"/>
              </a:rPr>
            </a:br>
            <a:r>
              <a:rPr lang="en" sz="1200"/>
              <a:t>teaching Neo4j Fundamentals, Cypher, Drivers and Graph Data Science</a:t>
            </a:r>
            <a:endParaRPr sz="1500"/>
          </a:p>
          <a:p>
            <a:pPr indent="-317500" lvl="0" marL="457200" rtl="0" algn="l">
              <a:spcBef>
                <a:spcPts val="0"/>
              </a:spcBef>
              <a:spcAft>
                <a:spcPts val="0"/>
              </a:spcAft>
              <a:buSzPts val="1400"/>
              <a:buChar char="●"/>
            </a:pPr>
            <a:r>
              <a:rPr b="1" lang="en">
                <a:latin typeface="Public Sans"/>
                <a:ea typeface="Public Sans"/>
                <a:cs typeface="Public Sans"/>
                <a:sym typeface="Public Sans"/>
              </a:rPr>
              <a:t>Curated Learning Paths</a:t>
            </a:r>
            <a:r>
              <a:rPr lang="en"/>
              <a:t> </a:t>
            </a:r>
            <a:r>
              <a:rPr lang="en" sz="1200"/>
              <a:t>catering for everyone from beginners to experts</a:t>
            </a:r>
            <a:endParaRPr sz="1200"/>
          </a:p>
          <a:p>
            <a:pPr indent="-311150" lvl="0" marL="457200" rtl="0" algn="l">
              <a:spcBef>
                <a:spcPts val="0"/>
              </a:spcBef>
              <a:spcAft>
                <a:spcPts val="0"/>
              </a:spcAft>
              <a:buSzPts val="1300"/>
              <a:buChar char="●"/>
            </a:pPr>
            <a:r>
              <a:rPr b="1" lang="en">
                <a:latin typeface="Public Sans"/>
                <a:ea typeface="Public Sans"/>
                <a:cs typeface="Public Sans"/>
                <a:sym typeface="Public Sans"/>
              </a:rPr>
              <a:t>Free Certifications</a:t>
            </a:r>
            <a:endParaRPr sz="1300"/>
          </a:p>
          <a:p>
            <a:pPr indent="0" lvl="0" marL="0" rtl="0" algn="l">
              <a:spcBef>
                <a:spcPts val="1200"/>
              </a:spcBef>
              <a:spcAft>
                <a:spcPts val="0"/>
              </a:spcAft>
              <a:buNone/>
            </a:pPr>
            <a:r>
              <a:t/>
            </a:r>
            <a:endParaRPr/>
          </a:p>
          <a:p>
            <a:pPr indent="0" lvl="0" marL="0" rtl="0" algn="l">
              <a:spcBef>
                <a:spcPts val="1200"/>
              </a:spcBef>
              <a:spcAft>
                <a:spcPts val="1200"/>
              </a:spcAft>
              <a:buNone/>
            </a:pPr>
            <a:r>
              <a:rPr b="1" lang="en">
                <a:solidFill>
                  <a:schemeClr val="accent2"/>
                </a:solidFill>
                <a:latin typeface="Public Sans"/>
                <a:ea typeface="Public Sans"/>
                <a:cs typeface="Public Sans"/>
                <a:sym typeface="Public Sans"/>
              </a:rPr>
              <a:t>graphacademy.neo4j.com</a:t>
            </a:r>
            <a:endParaRPr b="1">
              <a:solidFill>
                <a:schemeClr val="accent2"/>
              </a:solidFill>
              <a:latin typeface="Public Sans"/>
              <a:ea typeface="Public Sans"/>
              <a:cs typeface="Public Sans"/>
              <a:sym typeface="Public Sans"/>
            </a:endParaRPr>
          </a:p>
        </p:txBody>
      </p:sp>
      <p:sp>
        <p:nvSpPr>
          <p:cNvPr id="1582" name="Google Shape;1582;p152"/>
          <p:cNvSpPr txBox="1"/>
          <p:nvPr>
            <p:ph idx="4294967295" type="title"/>
          </p:nvPr>
        </p:nvSpPr>
        <p:spPr>
          <a:xfrm>
            <a:off x="366013" y="716275"/>
            <a:ext cx="8412600" cy="548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Learn more with</a:t>
            </a:r>
            <a:endParaRPr sz="1600"/>
          </a:p>
        </p:txBody>
      </p:sp>
      <p:pic>
        <p:nvPicPr>
          <p:cNvPr id="1583" name="Google Shape;1583;p152"/>
          <p:cNvPicPr preferRelativeResize="0"/>
          <p:nvPr/>
        </p:nvPicPr>
        <p:blipFill rotWithShape="1">
          <a:blip r:embed="rId3">
            <a:alphaModFix/>
          </a:blip>
          <a:srcRect b="86212" l="17205" r="69523" t="10458"/>
          <a:stretch/>
        </p:blipFill>
        <p:spPr>
          <a:xfrm>
            <a:off x="365388" y="1011375"/>
            <a:ext cx="2525496" cy="548698"/>
          </a:xfrm>
          <a:prstGeom prst="rect">
            <a:avLst/>
          </a:prstGeom>
          <a:noFill/>
          <a:ln>
            <a:noFill/>
          </a:ln>
        </p:spPr>
      </p:pic>
      <p:pic>
        <p:nvPicPr>
          <p:cNvPr id="1584" name="Google Shape;1584;p152" title="2025-09-0911-26-32-ezgif.com-optimize.gif"/>
          <p:cNvPicPr preferRelativeResize="0"/>
          <p:nvPr/>
        </p:nvPicPr>
        <p:blipFill rotWithShape="1">
          <a:blip r:embed="rId4">
            <a:alphaModFix/>
          </a:blip>
          <a:srcRect b="0" l="0" r="0" t="2315"/>
          <a:stretch/>
        </p:blipFill>
        <p:spPr>
          <a:xfrm>
            <a:off x="3887312" y="699950"/>
            <a:ext cx="3552550" cy="3743599"/>
          </a:xfrm>
          <a:prstGeom prst="rect">
            <a:avLst/>
          </a:prstGeom>
          <a:noFill/>
          <a:ln>
            <a:noFill/>
          </a:ln>
        </p:spPr>
      </p:pic>
      <p:grpSp>
        <p:nvGrpSpPr>
          <p:cNvPr id="1585" name="Google Shape;1585;p152"/>
          <p:cNvGrpSpPr/>
          <p:nvPr/>
        </p:nvGrpSpPr>
        <p:grpSpPr>
          <a:xfrm>
            <a:off x="7570864" y="89695"/>
            <a:ext cx="1462444" cy="1684765"/>
            <a:chOff x="6745575" y="2479000"/>
            <a:chExt cx="2130600" cy="2375250"/>
          </a:xfrm>
        </p:grpSpPr>
        <p:pic>
          <p:nvPicPr>
            <p:cNvPr id="1586" name="Google Shape;1586;p152"/>
            <p:cNvPicPr preferRelativeResize="0"/>
            <p:nvPr/>
          </p:nvPicPr>
          <p:blipFill>
            <a:blip r:embed="rId5">
              <a:alphaModFix/>
            </a:blip>
            <a:stretch>
              <a:fillRect/>
            </a:stretch>
          </p:blipFill>
          <p:spPr>
            <a:xfrm>
              <a:off x="6762450" y="2479000"/>
              <a:ext cx="2091149" cy="2091149"/>
            </a:xfrm>
            <a:prstGeom prst="rect">
              <a:avLst/>
            </a:prstGeom>
            <a:noFill/>
            <a:ln cap="flat" cmpd="sng" w="38100">
              <a:solidFill>
                <a:schemeClr val="accent2"/>
              </a:solidFill>
              <a:prstDash val="solid"/>
              <a:round/>
              <a:headEnd len="sm" w="sm" type="none"/>
              <a:tailEnd len="sm" w="sm" type="none"/>
            </a:ln>
          </p:spPr>
        </p:pic>
        <p:sp>
          <p:nvSpPr>
            <p:cNvPr id="1587" name="Google Shape;1587;p152"/>
            <p:cNvSpPr txBox="1"/>
            <p:nvPr/>
          </p:nvSpPr>
          <p:spPr>
            <a:xfrm>
              <a:off x="6745575" y="4517950"/>
              <a:ext cx="2130600" cy="336300"/>
            </a:xfrm>
            <a:prstGeom prst="rect">
              <a:avLst/>
            </a:prstGeom>
            <a:solidFill>
              <a:schemeClr val="accent2"/>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2"/>
                  </a:solidFill>
                  <a:latin typeface="Public Sans"/>
                  <a:ea typeface="Public Sans"/>
                  <a:cs typeface="Public Sans"/>
                  <a:sym typeface="Public Sans"/>
                </a:rPr>
                <a:t>graphacademy.neo4j.com</a:t>
              </a:r>
              <a:endParaRPr b="1" sz="800">
                <a:solidFill>
                  <a:schemeClr val="lt2"/>
                </a:solidFill>
                <a:latin typeface="Public Sans"/>
                <a:ea typeface="Public Sans"/>
                <a:cs typeface="Public Sans"/>
                <a:sym typeface="Public San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8"/>
          <p:cNvSpPr txBox="1"/>
          <p:nvPr/>
        </p:nvSpPr>
        <p:spPr>
          <a:xfrm>
            <a:off x="1101050" y="2031076"/>
            <a:ext cx="1551000" cy="1090200"/>
          </a:xfrm>
          <a:prstGeom prst="rect">
            <a:avLst/>
          </a:prstGeom>
          <a:noFill/>
          <a:ln>
            <a:noFill/>
          </a:ln>
        </p:spPr>
        <p:txBody>
          <a:bodyPr anchorCtr="0" anchor="ctr" bIns="0" lIns="68575" spcFirstLastPara="1" rIns="68575" wrap="square" tIns="0">
            <a:noAutofit/>
          </a:bodyPr>
          <a:lstStyle/>
          <a:p>
            <a:pPr indent="0" lvl="0" marL="0" marR="0" rtl="0" algn="r">
              <a:lnSpc>
                <a:spcPct val="150000"/>
              </a:lnSpc>
              <a:spcBef>
                <a:spcPts val="0"/>
              </a:spcBef>
              <a:spcAft>
                <a:spcPts val="0"/>
              </a:spcAft>
              <a:buClr>
                <a:srgbClr val="000000"/>
              </a:buClr>
              <a:buSzPts val="1500"/>
              <a:buFont typeface="Arial"/>
              <a:buNone/>
            </a:pPr>
            <a:r>
              <a:rPr b="1" i="0" lang="en" sz="2000" u="none" cap="none" strike="noStrike">
                <a:solidFill>
                  <a:schemeClr val="accent1"/>
                </a:solidFill>
                <a:latin typeface="Nunito"/>
                <a:ea typeface="Nunito"/>
                <a:cs typeface="Nunito"/>
                <a:sym typeface="Nunito"/>
              </a:rPr>
              <a:t>Knowledge</a:t>
            </a:r>
            <a:endParaRPr b="1" i="0" sz="2000" u="none" cap="none" strike="noStrike">
              <a:solidFill>
                <a:schemeClr val="accent1"/>
              </a:solidFill>
              <a:latin typeface="Nunito"/>
              <a:ea typeface="Nunito"/>
              <a:cs typeface="Nunito"/>
              <a:sym typeface="Nunito"/>
            </a:endParaRPr>
          </a:p>
          <a:p>
            <a:pPr indent="0" lvl="0" marL="0" marR="0" rtl="0" algn="r">
              <a:lnSpc>
                <a:spcPct val="150000"/>
              </a:lnSpc>
              <a:spcBef>
                <a:spcPts val="0"/>
              </a:spcBef>
              <a:spcAft>
                <a:spcPts val="0"/>
              </a:spcAft>
              <a:buClr>
                <a:srgbClr val="000000"/>
              </a:buClr>
              <a:buSzPts val="1500"/>
              <a:buFont typeface="Arial"/>
              <a:buNone/>
            </a:pPr>
            <a:r>
              <a:rPr b="1" lang="en" sz="2000">
                <a:solidFill>
                  <a:schemeClr val="accent1"/>
                </a:solidFill>
                <a:latin typeface="Nunito"/>
                <a:ea typeface="Nunito"/>
                <a:cs typeface="Nunito"/>
                <a:sym typeface="Nunito"/>
              </a:rPr>
              <a:t>Context</a:t>
            </a:r>
            <a:endParaRPr b="1" i="0" sz="2000" u="none" cap="none" strike="noStrike">
              <a:solidFill>
                <a:schemeClr val="accent1"/>
              </a:solidFill>
              <a:latin typeface="Nunito"/>
              <a:ea typeface="Nunito"/>
              <a:cs typeface="Nunito"/>
              <a:sym typeface="Nunito"/>
            </a:endParaRPr>
          </a:p>
          <a:p>
            <a:pPr indent="0" lvl="0" marL="0" marR="0" rtl="0" algn="r">
              <a:lnSpc>
                <a:spcPct val="150000"/>
              </a:lnSpc>
              <a:spcBef>
                <a:spcPts val="0"/>
              </a:spcBef>
              <a:spcAft>
                <a:spcPts val="0"/>
              </a:spcAft>
              <a:buClr>
                <a:srgbClr val="000000"/>
              </a:buClr>
              <a:buSzPts val="1500"/>
              <a:buFont typeface="Arial"/>
              <a:buNone/>
            </a:pPr>
            <a:r>
              <a:rPr b="1" lang="en" sz="2000">
                <a:solidFill>
                  <a:schemeClr val="accent1"/>
                </a:solidFill>
                <a:latin typeface="Nunito"/>
                <a:ea typeface="Nunito"/>
                <a:cs typeface="Nunito"/>
                <a:sym typeface="Nunito"/>
              </a:rPr>
              <a:t>Enrichment</a:t>
            </a:r>
            <a:endParaRPr b="1" i="0" sz="2000" u="none" cap="none" strike="noStrike">
              <a:solidFill>
                <a:schemeClr val="accent1"/>
              </a:solidFill>
              <a:latin typeface="Nunito"/>
              <a:ea typeface="Nunito"/>
              <a:cs typeface="Nunito"/>
              <a:sym typeface="Nunito"/>
            </a:endParaRPr>
          </a:p>
        </p:txBody>
      </p:sp>
      <p:sp>
        <p:nvSpPr>
          <p:cNvPr id="943" name="Google Shape;943;p88"/>
          <p:cNvSpPr txBox="1"/>
          <p:nvPr/>
        </p:nvSpPr>
        <p:spPr>
          <a:xfrm>
            <a:off x="6508085" y="2031076"/>
            <a:ext cx="1534800" cy="1090200"/>
          </a:xfrm>
          <a:prstGeom prst="rect">
            <a:avLst/>
          </a:prstGeom>
          <a:noFill/>
          <a:ln>
            <a:noFill/>
          </a:ln>
        </p:spPr>
        <p:txBody>
          <a:bodyPr anchorCtr="0" anchor="ctr" bIns="0" lIns="68575" spcFirstLastPara="1" rIns="68575" wrap="square" tIns="0">
            <a:noAutofit/>
          </a:bodyPr>
          <a:lstStyle/>
          <a:p>
            <a:pPr indent="0" lvl="0" marL="0" marR="0" rtl="0" algn="l">
              <a:lnSpc>
                <a:spcPct val="150000"/>
              </a:lnSpc>
              <a:spcBef>
                <a:spcPts val="0"/>
              </a:spcBef>
              <a:spcAft>
                <a:spcPts val="0"/>
              </a:spcAft>
              <a:buClr>
                <a:srgbClr val="000000"/>
              </a:buClr>
              <a:buSzPts val="1500"/>
              <a:buFont typeface="Arial"/>
              <a:buNone/>
            </a:pPr>
            <a:r>
              <a:rPr b="1" i="0" lang="en" sz="2000" u="none" cap="none" strike="noStrike">
                <a:solidFill>
                  <a:schemeClr val="accent2"/>
                </a:solidFill>
                <a:latin typeface="Nunito"/>
                <a:ea typeface="Nunito"/>
                <a:cs typeface="Nunito"/>
                <a:sym typeface="Nunito"/>
              </a:rPr>
              <a:t>Language</a:t>
            </a:r>
            <a:endParaRPr i="0" sz="2000" u="none" cap="none" strike="noStrike">
              <a:solidFill>
                <a:schemeClr val="accent2"/>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500"/>
              <a:buFont typeface="Arial"/>
              <a:buNone/>
            </a:pPr>
            <a:r>
              <a:rPr b="1" lang="en" sz="2000">
                <a:solidFill>
                  <a:schemeClr val="accent2"/>
                </a:solidFill>
                <a:latin typeface="Nunito"/>
                <a:ea typeface="Nunito"/>
                <a:cs typeface="Nunito"/>
                <a:sym typeface="Nunito"/>
              </a:rPr>
              <a:t>Reasoning</a:t>
            </a:r>
            <a:endParaRPr i="0" sz="2000" u="none" cap="none" strike="noStrike">
              <a:solidFill>
                <a:schemeClr val="accent2"/>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500"/>
              <a:buFont typeface="Arial"/>
              <a:buNone/>
            </a:pPr>
            <a:r>
              <a:rPr b="1" i="0" lang="en" sz="2000" u="none" cap="none" strike="noStrike">
                <a:solidFill>
                  <a:schemeClr val="accent2"/>
                </a:solidFill>
                <a:latin typeface="Nunito"/>
                <a:ea typeface="Nunito"/>
                <a:cs typeface="Nunito"/>
                <a:sym typeface="Nunito"/>
              </a:rPr>
              <a:t>Creativity</a:t>
            </a:r>
            <a:endParaRPr b="1" i="0" sz="2000" u="none" cap="none" strike="noStrike">
              <a:solidFill>
                <a:schemeClr val="accent2"/>
              </a:solidFill>
              <a:latin typeface="Nunito"/>
              <a:ea typeface="Nunito"/>
              <a:cs typeface="Nunito"/>
              <a:sym typeface="Nunito"/>
            </a:endParaRPr>
          </a:p>
        </p:txBody>
      </p:sp>
      <p:pic>
        <p:nvPicPr>
          <p:cNvPr id="944" name="Google Shape;944;p88"/>
          <p:cNvPicPr preferRelativeResize="0"/>
          <p:nvPr/>
        </p:nvPicPr>
        <p:blipFill rotWithShape="1">
          <a:blip r:embed="rId3">
            <a:alphaModFix/>
          </a:blip>
          <a:srcRect b="0" l="0" r="0" t="0"/>
          <a:stretch/>
        </p:blipFill>
        <p:spPr>
          <a:xfrm>
            <a:off x="3741873" y="1809654"/>
            <a:ext cx="1580124" cy="1580659"/>
          </a:xfrm>
          <a:prstGeom prst="rect">
            <a:avLst/>
          </a:prstGeom>
          <a:noFill/>
          <a:ln>
            <a:noFill/>
          </a:ln>
        </p:spPr>
      </p:pic>
      <p:sp>
        <p:nvSpPr>
          <p:cNvPr id="945" name="Google Shape;945;p88"/>
          <p:cNvSpPr txBox="1"/>
          <p:nvPr/>
        </p:nvSpPr>
        <p:spPr>
          <a:xfrm>
            <a:off x="2317519" y="2368380"/>
            <a:ext cx="1496700" cy="4632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2100"/>
              <a:buFont typeface="Arial"/>
              <a:buNone/>
            </a:pPr>
            <a:r>
              <a:t/>
            </a:r>
            <a:endParaRPr b="1" i="0" sz="2100" u="none" cap="none" strike="noStrike">
              <a:solidFill>
                <a:schemeClr val="accent2"/>
              </a:solidFill>
              <a:latin typeface="Nunito Sans"/>
              <a:ea typeface="Nunito Sans"/>
              <a:cs typeface="Nunito Sans"/>
              <a:sym typeface="Nunito Sans"/>
            </a:endParaRPr>
          </a:p>
        </p:txBody>
      </p:sp>
      <p:sp>
        <p:nvSpPr>
          <p:cNvPr id="946" name="Google Shape;946;p88"/>
          <p:cNvSpPr txBox="1"/>
          <p:nvPr/>
        </p:nvSpPr>
        <p:spPr>
          <a:xfrm>
            <a:off x="5251768" y="2368380"/>
            <a:ext cx="1496700" cy="463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t/>
            </a:r>
            <a:endParaRPr b="1" i="0" sz="2100" u="none" cap="none" strike="noStrike">
              <a:solidFill>
                <a:schemeClr val="accent2"/>
              </a:solidFill>
              <a:latin typeface="Nunito Sans"/>
              <a:ea typeface="Nunito Sans"/>
              <a:cs typeface="Nunito Sans"/>
              <a:sym typeface="Nunito Sans"/>
            </a:endParaRPr>
          </a:p>
        </p:txBody>
      </p:sp>
      <p:grpSp>
        <p:nvGrpSpPr>
          <p:cNvPr id="947" name="Google Shape;947;p88"/>
          <p:cNvGrpSpPr/>
          <p:nvPr/>
        </p:nvGrpSpPr>
        <p:grpSpPr>
          <a:xfrm>
            <a:off x="6214713" y="1879444"/>
            <a:ext cx="293062" cy="1441091"/>
            <a:chOff x="6506841" y="1511824"/>
            <a:chExt cx="484800" cy="1627800"/>
          </a:xfrm>
        </p:grpSpPr>
        <p:sp>
          <p:nvSpPr>
            <p:cNvPr id="948" name="Google Shape;948;p88"/>
            <p:cNvSpPr/>
            <p:nvPr/>
          </p:nvSpPr>
          <p:spPr>
            <a:xfrm>
              <a:off x="6749241" y="1511824"/>
              <a:ext cx="242400" cy="1627800"/>
            </a:xfrm>
            <a:prstGeom prst="leftBracket">
              <a:avLst>
                <a:gd fmla="val 0" name="adj"/>
              </a:avLst>
            </a:prstGeom>
            <a:noFill/>
            <a:ln cap="flat" cmpd="sng" w="9525">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81414"/>
                </a:solidFill>
                <a:latin typeface="Arial"/>
                <a:ea typeface="Arial"/>
                <a:cs typeface="Arial"/>
                <a:sym typeface="Arial"/>
              </a:endParaRPr>
            </a:p>
          </p:txBody>
        </p:sp>
        <p:cxnSp>
          <p:nvCxnSpPr>
            <p:cNvPr id="949" name="Google Shape;949;p88"/>
            <p:cNvCxnSpPr>
              <a:stCxn id="948" idx="1"/>
            </p:cNvCxnSpPr>
            <p:nvPr/>
          </p:nvCxnSpPr>
          <p:spPr>
            <a:xfrm rot="10800000">
              <a:off x="6506841" y="2325724"/>
              <a:ext cx="242400" cy="0"/>
            </a:xfrm>
            <a:prstGeom prst="straightConnector1">
              <a:avLst/>
            </a:prstGeom>
            <a:noFill/>
            <a:ln cap="flat" cmpd="sng" w="9525">
              <a:solidFill>
                <a:schemeClr val="accent2"/>
              </a:solidFill>
              <a:prstDash val="solid"/>
              <a:round/>
              <a:headEnd len="sm" w="sm" type="none"/>
              <a:tailEnd len="sm" w="sm" type="none"/>
            </a:ln>
          </p:spPr>
        </p:cxnSp>
      </p:grpSp>
      <p:grpSp>
        <p:nvGrpSpPr>
          <p:cNvPr id="950" name="Google Shape;950;p88"/>
          <p:cNvGrpSpPr/>
          <p:nvPr/>
        </p:nvGrpSpPr>
        <p:grpSpPr>
          <a:xfrm flipH="1">
            <a:off x="2698240" y="1879444"/>
            <a:ext cx="293062" cy="1441091"/>
            <a:chOff x="6275142" y="1511824"/>
            <a:chExt cx="484800" cy="1627800"/>
          </a:xfrm>
        </p:grpSpPr>
        <p:sp>
          <p:nvSpPr>
            <p:cNvPr id="951" name="Google Shape;951;p88"/>
            <p:cNvSpPr/>
            <p:nvPr/>
          </p:nvSpPr>
          <p:spPr>
            <a:xfrm>
              <a:off x="6517542" y="1511824"/>
              <a:ext cx="242400" cy="1627800"/>
            </a:xfrm>
            <a:prstGeom prst="leftBracket">
              <a:avLst>
                <a:gd fmla="val 0" name="adj"/>
              </a:avLst>
            </a:prstGeom>
            <a:noFill/>
            <a:ln cap="flat" cmpd="sng" w="9525">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81414"/>
                </a:solidFill>
                <a:latin typeface="Arial"/>
                <a:ea typeface="Arial"/>
                <a:cs typeface="Arial"/>
                <a:sym typeface="Arial"/>
              </a:endParaRPr>
            </a:p>
          </p:txBody>
        </p:sp>
        <p:cxnSp>
          <p:nvCxnSpPr>
            <p:cNvPr id="952" name="Google Shape;952;p88"/>
            <p:cNvCxnSpPr>
              <a:stCxn id="951" idx="1"/>
            </p:cNvCxnSpPr>
            <p:nvPr/>
          </p:nvCxnSpPr>
          <p:spPr>
            <a:xfrm rot="10800000">
              <a:off x="6275142" y="2325724"/>
              <a:ext cx="242400" cy="0"/>
            </a:xfrm>
            <a:prstGeom prst="straightConnector1">
              <a:avLst/>
            </a:prstGeom>
            <a:noFill/>
            <a:ln cap="flat" cmpd="sng" w="9525">
              <a:solidFill>
                <a:schemeClr val="accent2"/>
              </a:solidFill>
              <a:prstDash val="solid"/>
              <a:round/>
              <a:headEnd len="sm" w="sm" type="none"/>
              <a:tailEnd len="sm" w="sm" type="none"/>
            </a:ln>
          </p:spPr>
        </p:cxnSp>
      </p:grpSp>
      <p:sp>
        <p:nvSpPr>
          <p:cNvPr id="953" name="Google Shape;953;p88"/>
          <p:cNvSpPr txBox="1"/>
          <p:nvPr/>
        </p:nvSpPr>
        <p:spPr>
          <a:xfrm>
            <a:off x="3382322" y="3522488"/>
            <a:ext cx="2299200" cy="2994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t/>
            </a:r>
            <a:endParaRPr b="1" i="0" sz="1400" u="none" cap="none" strike="noStrike">
              <a:solidFill>
                <a:schemeClr val="accent2"/>
              </a:solidFill>
              <a:latin typeface="Syne"/>
              <a:ea typeface="Syne"/>
              <a:cs typeface="Syne"/>
              <a:sym typeface="Syne"/>
            </a:endParaRPr>
          </a:p>
        </p:txBody>
      </p:sp>
      <p:sp>
        <p:nvSpPr>
          <p:cNvPr id="954" name="Google Shape;954;p88"/>
          <p:cNvSpPr txBox="1"/>
          <p:nvPr>
            <p:ph idx="12" type="sldNum"/>
          </p:nvPr>
        </p:nvSpPr>
        <p:spPr>
          <a:xfrm>
            <a:off x="0" y="4880150"/>
            <a:ext cx="265200" cy="2697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9"/>
          <p:cNvSpPr txBox="1"/>
          <p:nvPr>
            <p:ph idx="12" type="sldNum"/>
          </p:nvPr>
        </p:nvSpPr>
        <p:spPr>
          <a:xfrm>
            <a:off x="8506826" y="4731375"/>
            <a:ext cx="344400" cy="273900"/>
          </a:xfrm>
          <a:prstGeom prst="rect">
            <a:avLst/>
          </a:prstGeom>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
              <a:t>‹#›</a:t>
            </a:fld>
            <a:endParaRPr/>
          </a:p>
        </p:txBody>
      </p:sp>
      <p:grpSp>
        <p:nvGrpSpPr>
          <p:cNvPr id="960" name="Google Shape;960;p89"/>
          <p:cNvGrpSpPr/>
          <p:nvPr/>
        </p:nvGrpSpPr>
        <p:grpSpPr>
          <a:xfrm>
            <a:off x="1101050" y="1809654"/>
            <a:ext cx="6941891" cy="2012153"/>
            <a:chOff x="694117" y="1484834"/>
            <a:chExt cx="7843944" cy="2272849"/>
          </a:xfrm>
        </p:grpSpPr>
        <p:sp>
          <p:nvSpPr>
            <p:cNvPr id="961" name="Google Shape;961;p89"/>
            <p:cNvSpPr txBox="1"/>
            <p:nvPr/>
          </p:nvSpPr>
          <p:spPr>
            <a:xfrm>
              <a:off x="694117" y="1734943"/>
              <a:ext cx="1752600" cy="1231500"/>
            </a:xfrm>
            <a:prstGeom prst="rect">
              <a:avLst/>
            </a:prstGeom>
            <a:noFill/>
            <a:ln>
              <a:noFill/>
            </a:ln>
          </p:spPr>
          <p:txBody>
            <a:bodyPr anchorCtr="0" anchor="ctr" bIns="0" lIns="68575" spcFirstLastPara="1" rIns="68575" wrap="square" tIns="0">
              <a:noAutofit/>
            </a:bodyPr>
            <a:lstStyle/>
            <a:p>
              <a:pPr indent="0" lvl="0" marL="0" marR="0" rtl="0" algn="r">
                <a:lnSpc>
                  <a:spcPct val="150000"/>
                </a:lnSpc>
                <a:spcBef>
                  <a:spcPts val="0"/>
                </a:spcBef>
                <a:spcAft>
                  <a:spcPts val="0"/>
                </a:spcAft>
                <a:buClr>
                  <a:srgbClr val="000000"/>
                </a:buClr>
                <a:buSzPts val="1500"/>
                <a:buFont typeface="Arial"/>
                <a:buNone/>
              </a:pPr>
              <a:r>
                <a:rPr b="1" i="0" lang="en" sz="2000" u="none" cap="none" strike="noStrike">
                  <a:solidFill>
                    <a:schemeClr val="accent1"/>
                  </a:solidFill>
                  <a:latin typeface="Nunito"/>
                  <a:ea typeface="Nunito"/>
                  <a:cs typeface="Nunito"/>
                  <a:sym typeface="Nunito"/>
                </a:rPr>
                <a:t>Knowledge</a:t>
              </a:r>
              <a:endParaRPr b="1" i="0" sz="2000" u="none" cap="none" strike="noStrike">
                <a:solidFill>
                  <a:schemeClr val="accent1"/>
                </a:solidFill>
                <a:latin typeface="Nunito"/>
                <a:ea typeface="Nunito"/>
                <a:cs typeface="Nunito"/>
                <a:sym typeface="Nunito"/>
              </a:endParaRPr>
            </a:p>
            <a:p>
              <a:pPr indent="0" lvl="0" marL="0" marR="0" rtl="0" algn="r">
                <a:lnSpc>
                  <a:spcPct val="150000"/>
                </a:lnSpc>
                <a:spcBef>
                  <a:spcPts val="0"/>
                </a:spcBef>
                <a:spcAft>
                  <a:spcPts val="0"/>
                </a:spcAft>
                <a:buClr>
                  <a:srgbClr val="000000"/>
                </a:buClr>
                <a:buSzPts val="1500"/>
                <a:buFont typeface="Arial"/>
                <a:buNone/>
              </a:pPr>
              <a:r>
                <a:rPr b="1" lang="en" sz="2000">
                  <a:solidFill>
                    <a:schemeClr val="accent1"/>
                  </a:solidFill>
                  <a:latin typeface="Nunito"/>
                  <a:ea typeface="Nunito"/>
                  <a:cs typeface="Nunito"/>
                  <a:sym typeface="Nunito"/>
                </a:rPr>
                <a:t>Context</a:t>
              </a:r>
              <a:endParaRPr b="1" i="0" sz="2000" u="none" cap="none" strike="noStrike">
                <a:solidFill>
                  <a:schemeClr val="accent1"/>
                </a:solidFill>
                <a:latin typeface="Nunito"/>
                <a:ea typeface="Nunito"/>
                <a:cs typeface="Nunito"/>
                <a:sym typeface="Nunito"/>
              </a:endParaRPr>
            </a:p>
            <a:p>
              <a:pPr indent="0" lvl="0" marL="0" marR="0" rtl="0" algn="r">
                <a:lnSpc>
                  <a:spcPct val="150000"/>
                </a:lnSpc>
                <a:spcBef>
                  <a:spcPts val="0"/>
                </a:spcBef>
                <a:spcAft>
                  <a:spcPts val="0"/>
                </a:spcAft>
                <a:buClr>
                  <a:srgbClr val="000000"/>
                </a:buClr>
                <a:buSzPts val="1500"/>
                <a:buFont typeface="Arial"/>
                <a:buNone/>
              </a:pPr>
              <a:r>
                <a:rPr b="1" lang="en" sz="2000">
                  <a:solidFill>
                    <a:schemeClr val="accent1"/>
                  </a:solidFill>
                  <a:latin typeface="Nunito"/>
                  <a:ea typeface="Nunito"/>
                  <a:cs typeface="Nunito"/>
                  <a:sym typeface="Nunito"/>
                </a:rPr>
                <a:t>Enrichment</a:t>
              </a:r>
              <a:endParaRPr b="1" i="0" sz="2000" u="none" cap="none" strike="noStrike">
                <a:solidFill>
                  <a:schemeClr val="accent1"/>
                </a:solidFill>
                <a:latin typeface="Nunito"/>
                <a:ea typeface="Nunito"/>
                <a:cs typeface="Nunito"/>
                <a:sym typeface="Nunito"/>
              </a:endParaRPr>
            </a:p>
          </p:txBody>
        </p:sp>
        <p:sp>
          <p:nvSpPr>
            <p:cNvPr id="962" name="Google Shape;962;p89"/>
            <p:cNvSpPr txBox="1"/>
            <p:nvPr/>
          </p:nvSpPr>
          <p:spPr>
            <a:xfrm>
              <a:off x="6803761" y="1734943"/>
              <a:ext cx="1734300" cy="1231500"/>
            </a:xfrm>
            <a:prstGeom prst="rect">
              <a:avLst/>
            </a:prstGeom>
            <a:noFill/>
            <a:ln>
              <a:noFill/>
            </a:ln>
          </p:spPr>
          <p:txBody>
            <a:bodyPr anchorCtr="0" anchor="ctr" bIns="0" lIns="68575" spcFirstLastPara="1" rIns="68575" wrap="square" tIns="0">
              <a:noAutofit/>
            </a:bodyPr>
            <a:lstStyle/>
            <a:p>
              <a:pPr indent="0" lvl="0" marL="0" marR="0" rtl="0" algn="l">
                <a:lnSpc>
                  <a:spcPct val="150000"/>
                </a:lnSpc>
                <a:spcBef>
                  <a:spcPts val="0"/>
                </a:spcBef>
                <a:spcAft>
                  <a:spcPts val="0"/>
                </a:spcAft>
                <a:buClr>
                  <a:srgbClr val="000000"/>
                </a:buClr>
                <a:buSzPts val="1500"/>
                <a:buFont typeface="Arial"/>
                <a:buNone/>
              </a:pPr>
              <a:r>
                <a:rPr b="1" i="0" lang="en" sz="2000" u="none" cap="none" strike="noStrike">
                  <a:solidFill>
                    <a:schemeClr val="accent2"/>
                  </a:solidFill>
                  <a:latin typeface="Nunito"/>
                  <a:ea typeface="Nunito"/>
                  <a:cs typeface="Nunito"/>
                  <a:sym typeface="Nunito"/>
                </a:rPr>
                <a:t>Language</a:t>
              </a:r>
              <a:endParaRPr i="0" sz="2000" u="none" cap="none" strike="noStrike">
                <a:solidFill>
                  <a:schemeClr val="accent2"/>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500"/>
                <a:buFont typeface="Arial"/>
                <a:buNone/>
              </a:pPr>
              <a:r>
                <a:rPr b="1" lang="en" sz="2000">
                  <a:solidFill>
                    <a:schemeClr val="accent2"/>
                  </a:solidFill>
                  <a:latin typeface="Nunito"/>
                  <a:ea typeface="Nunito"/>
                  <a:cs typeface="Nunito"/>
                  <a:sym typeface="Nunito"/>
                </a:rPr>
                <a:t>Reasoning</a:t>
              </a:r>
              <a:endParaRPr i="0" sz="2000" u="none" cap="none" strike="noStrike">
                <a:solidFill>
                  <a:schemeClr val="accent2"/>
                </a:solidFill>
                <a:latin typeface="Nunito"/>
                <a:ea typeface="Nunito"/>
                <a:cs typeface="Nunito"/>
                <a:sym typeface="Nunito"/>
              </a:endParaRPr>
            </a:p>
            <a:p>
              <a:pPr indent="0" lvl="0" marL="0" marR="0" rtl="0" algn="l">
                <a:lnSpc>
                  <a:spcPct val="150000"/>
                </a:lnSpc>
                <a:spcBef>
                  <a:spcPts val="0"/>
                </a:spcBef>
                <a:spcAft>
                  <a:spcPts val="0"/>
                </a:spcAft>
                <a:buClr>
                  <a:srgbClr val="000000"/>
                </a:buClr>
                <a:buSzPts val="1500"/>
                <a:buFont typeface="Arial"/>
                <a:buNone/>
              </a:pPr>
              <a:r>
                <a:rPr b="1" i="0" lang="en" sz="2000" u="none" cap="none" strike="noStrike">
                  <a:solidFill>
                    <a:schemeClr val="accent2"/>
                  </a:solidFill>
                  <a:latin typeface="Nunito"/>
                  <a:ea typeface="Nunito"/>
                  <a:cs typeface="Nunito"/>
                  <a:sym typeface="Nunito"/>
                </a:rPr>
                <a:t>Creativity</a:t>
              </a:r>
              <a:endParaRPr b="1" i="0" sz="2000" u="none" cap="none" strike="noStrike">
                <a:solidFill>
                  <a:schemeClr val="accent2"/>
                </a:solidFill>
                <a:latin typeface="Nunito"/>
                <a:ea typeface="Nunito"/>
                <a:cs typeface="Nunito"/>
                <a:sym typeface="Nunito"/>
              </a:endParaRPr>
            </a:p>
          </p:txBody>
        </p:sp>
        <p:pic>
          <p:nvPicPr>
            <p:cNvPr id="963" name="Google Shape;963;p89"/>
            <p:cNvPicPr preferRelativeResize="0"/>
            <p:nvPr/>
          </p:nvPicPr>
          <p:blipFill rotWithShape="1">
            <a:blip r:embed="rId3">
              <a:alphaModFix/>
            </a:blip>
            <a:srcRect b="0" l="0" r="0" t="0"/>
            <a:stretch/>
          </p:blipFill>
          <p:spPr>
            <a:xfrm>
              <a:off x="3678098" y="1484834"/>
              <a:ext cx="1785450" cy="1785450"/>
            </a:xfrm>
            <a:prstGeom prst="rect">
              <a:avLst/>
            </a:prstGeom>
            <a:noFill/>
            <a:ln>
              <a:noFill/>
            </a:ln>
          </p:spPr>
        </p:pic>
        <p:sp>
          <p:nvSpPr>
            <p:cNvPr id="964" name="Google Shape;964;p89"/>
            <p:cNvSpPr txBox="1"/>
            <p:nvPr/>
          </p:nvSpPr>
          <p:spPr>
            <a:xfrm>
              <a:off x="2068658" y="2115948"/>
              <a:ext cx="1691100" cy="523200"/>
            </a:xfrm>
            <a:prstGeom prst="rect">
              <a:avLst/>
            </a:prstGeom>
            <a:noFill/>
            <a:ln>
              <a:noFill/>
            </a:ln>
          </p:spPr>
          <p:txBody>
            <a:bodyPr anchorCtr="0" anchor="ctr" bIns="34275" lIns="68575" spcFirstLastPara="1" rIns="68575" wrap="square" tIns="34275">
              <a:noAutofit/>
            </a:bodyPr>
            <a:lstStyle/>
            <a:p>
              <a:pPr indent="0" lvl="0" marL="0" marR="0" rtl="0" algn="r">
                <a:lnSpc>
                  <a:spcPct val="100000"/>
                </a:lnSpc>
                <a:spcBef>
                  <a:spcPts val="0"/>
                </a:spcBef>
                <a:spcAft>
                  <a:spcPts val="0"/>
                </a:spcAft>
                <a:buClr>
                  <a:srgbClr val="000000"/>
                </a:buClr>
                <a:buSzPts val="2100"/>
                <a:buFont typeface="Arial"/>
                <a:buNone/>
              </a:pPr>
              <a:r>
                <a:rPr b="1" i="0" lang="en" sz="2100" u="none" cap="none" strike="noStrike">
                  <a:solidFill>
                    <a:schemeClr val="accent2"/>
                  </a:solidFill>
                  <a:latin typeface="Nunito Sans"/>
                  <a:ea typeface="Nunito Sans"/>
                  <a:cs typeface="Nunito Sans"/>
                  <a:sym typeface="Nunito Sans"/>
                </a:rPr>
                <a:t>KGs</a:t>
              </a:r>
              <a:endParaRPr b="1" i="0" sz="2100" u="none" cap="none" strike="noStrike">
                <a:solidFill>
                  <a:schemeClr val="accent2"/>
                </a:solidFill>
                <a:latin typeface="Nunito Sans"/>
                <a:ea typeface="Nunito Sans"/>
                <a:cs typeface="Nunito Sans"/>
                <a:sym typeface="Nunito Sans"/>
              </a:endParaRPr>
            </a:p>
          </p:txBody>
        </p:sp>
        <p:sp>
          <p:nvSpPr>
            <p:cNvPr id="965" name="Google Shape;965;p89"/>
            <p:cNvSpPr txBox="1"/>
            <p:nvPr/>
          </p:nvSpPr>
          <p:spPr>
            <a:xfrm>
              <a:off x="5384194" y="2115948"/>
              <a:ext cx="1691100" cy="523200"/>
            </a:xfrm>
            <a:prstGeom prst="rect">
              <a:avLst/>
            </a:prstGeom>
            <a:no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2100"/>
                <a:buFont typeface="Arial"/>
                <a:buNone/>
              </a:pPr>
              <a:r>
                <a:rPr b="1" i="0" lang="en" sz="2100" u="none" cap="none" strike="noStrike">
                  <a:solidFill>
                    <a:schemeClr val="accent2"/>
                  </a:solidFill>
                  <a:latin typeface="Nunito Sans"/>
                  <a:ea typeface="Nunito Sans"/>
                  <a:cs typeface="Nunito Sans"/>
                  <a:sym typeface="Nunito Sans"/>
                </a:rPr>
                <a:t>LLMs</a:t>
              </a:r>
              <a:endParaRPr b="1" i="0" sz="2100" u="none" cap="none" strike="noStrike">
                <a:solidFill>
                  <a:schemeClr val="accent2"/>
                </a:solidFill>
                <a:latin typeface="Nunito Sans"/>
                <a:ea typeface="Nunito Sans"/>
                <a:cs typeface="Nunito Sans"/>
                <a:sym typeface="Nunito Sans"/>
              </a:endParaRPr>
            </a:p>
          </p:txBody>
        </p:sp>
        <p:grpSp>
          <p:nvGrpSpPr>
            <p:cNvPr id="966" name="Google Shape;966;p89"/>
            <p:cNvGrpSpPr/>
            <p:nvPr/>
          </p:nvGrpSpPr>
          <p:grpSpPr>
            <a:xfrm>
              <a:off x="6472587" y="1563666"/>
              <a:ext cx="331167" cy="1627800"/>
              <a:chOff x="6506841" y="1511824"/>
              <a:chExt cx="484800" cy="1627800"/>
            </a:xfrm>
          </p:grpSpPr>
          <p:sp>
            <p:nvSpPr>
              <p:cNvPr id="967" name="Google Shape;967;p89"/>
              <p:cNvSpPr/>
              <p:nvPr/>
            </p:nvSpPr>
            <p:spPr>
              <a:xfrm>
                <a:off x="6749241" y="1511824"/>
                <a:ext cx="242400" cy="1627800"/>
              </a:xfrm>
              <a:prstGeom prst="leftBracket">
                <a:avLst>
                  <a:gd fmla="val 0" name="adj"/>
                </a:avLst>
              </a:prstGeom>
              <a:noFill/>
              <a:ln cap="flat" cmpd="sng" w="9525">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81414"/>
                  </a:solidFill>
                  <a:latin typeface="Arial"/>
                  <a:ea typeface="Arial"/>
                  <a:cs typeface="Arial"/>
                  <a:sym typeface="Arial"/>
                </a:endParaRPr>
              </a:p>
            </p:txBody>
          </p:sp>
          <p:cxnSp>
            <p:nvCxnSpPr>
              <p:cNvPr id="968" name="Google Shape;968;p89"/>
              <p:cNvCxnSpPr>
                <a:stCxn id="967" idx="1"/>
              </p:cNvCxnSpPr>
              <p:nvPr/>
            </p:nvCxnSpPr>
            <p:spPr>
              <a:xfrm rot="10800000">
                <a:off x="6506841" y="2325724"/>
                <a:ext cx="242400" cy="0"/>
              </a:xfrm>
              <a:prstGeom prst="straightConnector1">
                <a:avLst/>
              </a:prstGeom>
              <a:noFill/>
              <a:ln cap="flat" cmpd="sng" w="9525">
                <a:solidFill>
                  <a:schemeClr val="accent2"/>
                </a:solidFill>
                <a:prstDash val="solid"/>
                <a:round/>
                <a:headEnd len="sm" w="sm" type="none"/>
                <a:tailEnd len="sm" w="sm" type="none"/>
              </a:ln>
            </p:spPr>
          </p:cxnSp>
        </p:grpSp>
        <p:grpSp>
          <p:nvGrpSpPr>
            <p:cNvPr id="969" name="Google Shape;969;p89"/>
            <p:cNvGrpSpPr/>
            <p:nvPr/>
          </p:nvGrpSpPr>
          <p:grpSpPr>
            <a:xfrm flipH="1">
              <a:off x="2498519" y="1563666"/>
              <a:ext cx="331167" cy="1627800"/>
              <a:chOff x="6275142" y="1511824"/>
              <a:chExt cx="484800" cy="1627800"/>
            </a:xfrm>
          </p:grpSpPr>
          <p:sp>
            <p:nvSpPr>
              <p:cNvPr id="970" name="Google Shape;970;p89"/>
              <p:cNvSpPr/>
              <p:nvPr/>
            </p:nvSpPr>
            <p:spPr>
              <a:xfrm>
                <a:off x="6517542" y="1511824"/>
                <a:ext cx="242400" cy="1627800"/>
              </a:xfrm>
              <a:prstGeom prst="leftBracket">
                <a:avLst>
                  <a:gd fmla="val 0" name="adj"/>
                </a:avLst>
              </a:prstGeom>
              <a:noFill/>
              <a:ln cap="flat" cmpd="sng" w="9525">
                <a:solidFill>
                  <a:schemeClr val="accent2"/>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181414"/>
                  </a:solidFill>
                  <a:latin typeface="Arial"/>
                  <a:ea typeface="Arial"/>
                  <a:cs typeface="Arial"/>
                  <a:sym typeface="Arial"/>
                </a:endParaRPr>
              </a:p>
            </p:txBody>
          </p:sp>
          <p:cxnSp>
            <p:nvCxnSpPr>
              <p:cNvPr id="971" name="Google Shape;971;p89"/>
              <p:cNvCxnSpPr>
                <a:stCxn id="970" idx="1"/>
              </p:cNvCxnSpPr>
              <p:nvPr/>
            </p:nvCxnSpPr>
            <p:spPr>
              <a:xfrm rot="10800000">
                <a:off x="6275142" y="2325724"/>
                <a:ext cx="242400" cy="0"/>
              </a:xfrm>
              <a:prstGeom prst="straightConnector1">
                <a:avLst/>
              </a:prstGeom>
              <a:noFill/>
              <a:ln cap="flat" cmpd="sng" w="9525">
                <a:solidFill>
                  <a:schemeClr val="accent2"/>
                </a:solidFill>
                <a:prstDash val="solid"/>
                <a:round/>
                <a:headEnd len="sm" w="sm" type="none"/>
                <a:tailEnd len="sm" w="sm" type="none"/>
              </a:ln>
            </p:spPr>
          </p:cxnSp>
        </p:grpSp>
        <p:sp>
          <p:nvSpPr>
            <p:cNvPr id="972" name="Google Shape;972;p89"/>
            <p:cNvSpPr txBox="1"/>
            <p:nvPr/>
          </p:nvSpPr>
          <p:spPr>
            <a:xfrm>
              <a:off x="3269336" y="1592558"/>
              <a:ext cx="2598000" cy="15393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6600"/>
                <a:buFont typeface="Arial"/>
                <a:buNone/>
              </a:pPr>
              <a:r>
                <a:rPr b="0" i="0" lang="en" sz="6600" u="none" cap="none" strike="noStrike">
                  <a:solidFill>
                    <a:schemeClr val="accent2"/>
                  </a:solidFill>
                  <a:latin typeface="Nunito Sans"/>
                  <a:ea typeface="Nunito Sans"/>
                  <a:cs typeface="Nunito Sans"/>
                  <a:sym typeface="Nunito Sans"/>
                </a:rPr>
                <a:t>+</a:t>
              </a:r>
              <a:endParaRPr b="0" i="0" sz="1100" u="none" cap="none" strike="noStrike">
                <a:solidFill>
                  <a:schemeClr val="accent2"/>
                </a:solidFill>
                <a:latin typeface="Arial"/>
                <a:ea typeface="Arial"/>
                <a:cs typeface="Arial"/>
                <a:sym typeface="Arial"/>
              </a:endParaRPr>
            </a:p>
          </p:txBody>
        </p:sp>
        <p:sp>
          <p:nvSpPr>
            <p:cNvPr id="973" name="Google Shape;973;p89"/>
            <p:cNvSpPr txBox="1"/>
            <p:nvPr/>
          </p:nvSpPr>
          <p:spPr>
            <a:xfrm>
              <a:off x="3271825" y="3419583"/>
              <a:ext cx="2598000" cy="338100"/>
            </a:xfrm>
            <a:prstGeom prst="rect">
              <a:avLst/>
            </a:prstGeom>
            <a:noFill/>
            <a:ln>
              <a:noFill/>
            </a:ln>
          </p:spPr>
          <p:txBody>
            <a:bodyPr anchorCtr="0" anchor="ctr"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1" i="0" lang="en" sz="1400" u="none" cap="none" strike="noStrike">
                  <a:solidFill>
                    <a:schemeClr val="accent2"/>
                  </a:solidFill>
                  <a:latin typeface="Syne"/>
                  <a:ea typeface="Syne"/>
                  <a:cs typeface="Syne"/>
                  <a:sym typeface="Syne"/>
                </a:rPr>
                <a:t>BETTER TOGETHER</a:t>
              </a:r>
              <a:endParaRPr b="1" i="0" sz="1400" u="none" cap="none" strike="noStrike">
                <a:solidFill>
                  <a:schemeClr val="accent2"/>
                </a:solidFill>
                <a:latin typeface="Syne"/>
                <a:ea typeface="Syne"/>
                <a:cs typeface="Syne"/>
                <a:sym typeface="Syne"/>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Neo4j-Standard-Template - Editable">
  <a:themeElements>
    <a:clrScheme name="Simple Light">
      <a:dk1>
        <a:srgbClr val="181414"/>
      </a:dk1>
      <a:lt1>
        <a:srgbClr val="4F4D4E"/>
      </a:lt1>
      <a:dk2>
        <a:srgbClr val="F2EAD4"/>
      </a:dk2>
      <a:lt2>
        <a:srgbClr val="FCF9F6"/>
      </a:lt2>
      <a:accent1>
        <a:srgbClr val="014063"/>
      </a:accent1>
      <a:accent2>
        <a:srgbClr val="0A6190"/>
      </a:accent2>
      <a:accent3>
        <a:srgbClr val="4C99A4"/>
      </a:accent3>
      <a:accent4>
        <a:srgbClr val="8FE3E8"/>
      </a:accent4>
      <a:accent5>
        <a:srgbClr val="6A82FF"/>
      </a:accent5>
      <a:accent6>
        <a:srgbClr val="FAFF00"/>
      </a:accent6>
      <a:hlink>
        <a:srgbClr val="0A619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